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479" r:id="rId5"/>
    <p:sldId id="531" r:id="rId6"/>
    <p:sldId id="536" r:id="rId7"/>
    <p:sldId id="535" r:id="rId8"/>
    <p:sldId id="537" r:id="rId9"/>
    <p:sldId id="510" r:id="rId10"/>
    <p:sldId id="516" r:id="rId11"/>
    <p:sldId id="533" r:id="rId12"/>
    <p:sldId id="517" r:id="rId13"/>
    <p:sldId id="538" r:id="rId14"/>
    <p:sldId id="539" r:id="rId15"/>
    <p:sldId id="530" r:id="rId16"/>
  </p:sldIdLst>
  <p:sldSz cx="17345025" cy="9752013"/>
  <p:notesSz cx="7104063" cy="10234613"/>
  <p:defaultTextStyle>
    <a:defPPr>
      <a:defRPr lang="nb-NO"/>
    </a:defPPr>
    <a:lvl1pPr marL="0" algn="l" defTabSz="1300643" rtl="0" eaLnBrk="1" latinLnBrk="0" hangingPunct="1">
      <a:defRPr sz="2560" kern="1200">
        <a:solidFill>
          <a:schemeClr val="tx1"/>
        </a:solidFill>
        <a:latin typeface="+mn-lt"/>
        <a:ea typeface="+mn-ea"/>
        <a:cs typeface="+mn-cs"/>
      </a:defRPr>
    </a:lvl1pPr>
    <a:lvl2pPr marL="650321" algn="l" defTabSz="1300643" rtl="0" eaLnBrk="1" latinLnBrk="0" hangingPunct="1">
      <a:defRPr sz="2560" kern="1200">
        <a:solidFill>
          <a:schemeClr val="tx1"/>
        </a:solidFill>
        <a:latin typeface="+mn-lt"/>
        <a:ea typeface="+mn-ea"/>
        <a:cs typeface="+mn-cs"/>
      </a:defRPr>
    </a:lvl2pPr>
    <a:lvl3pPr marL="1300643" algn="l" defTabSz="1300643" rtl="0" eaLnBrk="1" latinLnBrk="0" hangingPunct="1">
      <a:defRPr sz="2560" kern="1200">
        <a:solidFill>
          <a:schemeClr val="tx1"/>
        </a:solidFill>
        <a:latin typeface="+mn-lt"/>
        <a:ea typeface="+mn-ea"/>
        <a:cs typeface="+mn-cs"/>
      </a:defRPr>
    </a:lvl3pPr>
    <a:lvl4pPr marL="1950964" algn="l" defTabSz="1300643" rtl="0" eaLnBrk="1" latinLnBrk="0" hangingPunct="1">
      <a:defRPr sz="2560" kern="1200">
        <a:solidFill>
          <a:schemeClr val="tx1"/>
        </a:solidFill>
        <a:latin typeface="+mn-lt"/>
        <a:ea typeface="+mn-ea"/>
        <a:cs typeface="+mn-cs"/>
      </a:defRPr>
    </a:lvl4pPr>
    <a:lvl5pPr marL="2601285" algn="l" defTabSz="1300643" rtl="0" eaLnBrk="1" latinLnBrk="0" hangingPunct="1">
      <a:defRPr sz="2560" kern="1200">
        <a:solidFill>
          <a:schemeClr val="tx1"/>
        </a:solidFill>
        <a:latin typeface="+mn-lt"/>
        <a:ea typeface="+mn-ea"/>
        <a:cs typeface="+mn-cs"/>
      </a:defRPr>
    </a:lvl5pPr>
    <a:lvl6pPr marL="3251606" algn="l" defTabSz="1300643" rtl="0" eaLnBrk="1" latinLnBrk="0" hangingPunct="1">
      <a:defRPr sz="2560" kern="1200">
        <a:solidFill>
          <a:schemeClr val="tx1"/>
        </a:solidFill>
        <a:latin typeface="+mn-lt"/>
        <a:ea typeface="+mn-ea"/>
        <a:cs typeface="+mn-cs"/>
      </a:defRPr>
    </a:lvl6pPr>
    <a:lvl7pPr marL="3901928" algn="l" defTabSz="1300643" rtl="0" eaLnBrk="1" latinLnBrk="0" hangingPunct="1">
      <a:defRPr sz="2560" kern="1200">
        <a:solidFill>
          <a:schemeClr val="tx1"/>
        </a:solidFill>
        <a:latin typeface="+mn-lt"/>
        <a:ea typeface="+mn-ea"/>
        <a:cs typeface="+mn-cs"/>
      </a:defRPr>
    </a:lvl7pPr>
    <a:lvl8pPr marL="4552249" algn="l" defTabSz="1300643" rtl="0" eaLnBrk="1" latinLnBrk="0" hangingPunct="1">
      <a:defRPr sz="2560" kern="1200">
        <a:solidFill>
          <a:schemeClr val="tx1"/>
        </a:solidFill>
        <a:latin typeface="+mn-lt"/>
        <a:ea typeface="+mn-ea"/>
        <a:cs typeface="+mn-cs"/>
      </a:defRPr>
    </a:lvl8pPr>
    <a:lvl9pPr marL="5202570" algn="l" defTabSz="1300643" rtl="0" eaLnBrk="1" latinLnBrk="0" hangingPunct="1">
      <a:defRPr sz="256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A8DB4-1442-4A8A-BD3C-9FDCB8371015}">
          <p14:sldIdLst>
            <p14:sldId id="479"/>
            <p14:sldId id="531"/>
            <p14:sldId id="536"/>
            <p14:sldId id="535"/>
            <p14:sldId id="537"/>
            <p14:sldId id="510"/>
            <p14:sldId id="516"/>
            <p14:sldId id="533"/>
            <p14:sldId id="517"/>
            <p14:sldId id="538"/>
            <p14:sldId id="539"/>
            <p14:sldId id="53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F0DDD49-8066-4352-B6B5-FC1A8E5854EA}">
  <a:tblStyle styleId="{5F0DDD49-8066-4352-B6B5-FC1A8E5854EA}" styleName="Oslo Met tabellstil">
    <a:wholeTbl>
      <a:tcTxStyle>
        <a:fontRef idx="minor">
          <a:prstClr val="black"/>
        </a:fontRef>
        <a:schemeClr val="dk1"/>
      </a:tcTxStyle>
      <a:tcStyle>
        <a:tcBdr>
          <a:left>
            <a:ln w="0" cmpd="sng">
              <a:solidFill>
                <a:schemeClr val="lt1"/>
              </a:solidFill>
            </a:ln>
          </a:left>
          <a:right>
            <a:ln w="0" cmpd="sng">
              <a:solidFill>
                <a:schemeClr val="lt1"/>
              </a:solidFill>
            </a:ln>
          </a:right>
          <a:top>
            <a:ln w="6350" cmpd="sng">
              <a:solidFill>
                <a:srgbClr val="D7D7D7"/>
              </a:solidFill>
            </a:ln>
          </a:top>
          <a:bottom>
            <a:ln w="6350" cmpd="sng">
              <a:solidFill>
                <a:srgbClr val="D7D7D7"/>
              </a:solidFill>
            </a:ln>
          </a:bottom>
          <a:insideH>
            <a:ln w="6350" cmpd="sng">
              <a:solidFill>
                <a:srgbClr val="D7D7D7"/>
              </a:solidFill>
            </a:ln>
          </a:insideH>
          <a:insideV>
            <a:ln w="0" cmpd="sng">
              <a:solidFill>
                <a:schemeClr val="lt1"/>
              </a:solidFill>
            </a:ln>
          </a:insideV>
        </a:tcBdr>
        <a:fill>
          <a:solidFill>
            <a:schemeClr val="lt1"/>
          </a:solidFill>
        </a:fill>
      </a:tcStyle>
    </a:wholeTbl>
    <a:band1H>
      <a:tcStyle>
        <a:tcBdr/>
      </a:tcStyle>
    </a:band1H>
    <a:band2H>
      <a:tcStyle>
        <a:tcBdr/>
      </a:tcStyle>
    </a:band2H>
    <a:band1V>
      <a:tcStyle>
        <a:tcBdr/>
      </a:tcStyle>
    </a:band1V>
    <a:band2V>
      <a:tcStyle>
        <a:tcBdr/>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dk1"/>
      </a:tcTxStyle>
      <a:tcStyle>
        <a:tcBdr>
          <a:top>
            <a:ln w="19050" cmpd="sng">
              <a:solidFill>
                <a:schemeClr val="accent1"/>
              </a:solidFill>
            </a:ln>
          </a:top>
          <a:bottom>
            <a:ln w="19050" cmpd="sng">
              <a:solidFill>
                <a:schemeClr val="accent1"/>
              </a:solidFill>
            </a:ln>
          </a:bottom>
        </a:tcBdr>
        <a:fill>
          <a:noFill/>
        </a:fill>
      </a:tcStyle>
    </a:lastRow>
    <a:firstRow>
      <a:tcTxStyle b="on">
        <a:fontRef idx="minor">
          <a:prstClr val="black"/>
        </a:fontRef>
        <a:schemeClr val="dk1"/>
      </a:tcTxStyle>
      <a:tcStyle>
        <a:tcBdr>
          <a:bottom>
            <a:ln w="19050" cmpd="sng">
              <a:solidFill>
                <a:schemeClr val="accent1"/>
              </a:solidFill>
            </a:ln>
          </a:bottom>
        </a:tcBdr>
        <a:fill>
          <a:noFill/>
        </a:fill>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25" autoAdjust="0"/>
    <p:restoredTop sz="89189" autoAdjust="0"/>
  </p:normalViewPr>
  <p:slideViewPr>
    <p:cSldViewPr snapToGrid="0">
      <p:cViewPr varScale="1">
        <p:scale>
          <a:sx n="38" d="100"/>
          <a:sy n="38" d="100"/>
        </p:scale>
        <p:origin x="86" y="307"/>
      </p:cViewPr>
      <p:guideLst/>
    </p:cSldViewPr>
  </p:slideViewPr>
  <p:notesTextViewPr>
    <p:cViewPr>
      <p:scale>
        <a:sx n="3" d="2"/>
        <a:sy n="3" d="2"/>
      </p:scale>
      <p:origin x="0" y="0"/>
    </p:cViewPr>
  </p:notesTextViewPr>
  <p:sorterViewPr>
    <p:cViewPr varScale="1">
      <p:scale>
        <a:sx n="100" d="100"/>
        <a:sy n="100" d="100"/>
      </p:scale>
      <p:origin x="0" y="-888"/>
    </p:cViewPr>
  </p:sorterViewPr>
  <p:notesViewPr>
    <p:cSldViewPr snapToGrid="0">
      <p:cViewPr varScale="1">
        <p:scale>
          <a:sx n="84" d="100"/>
          <a:sy n="84" d="100"/>
        </p:scale>
        <p:origin x="316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Plassholder for dato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DBB7B040-7AAC-4A31-805D-A772300221D6}" type="datetimeFigureOut">
              <a:rPr lang="en-US" smtClean="0"/>
              <a:t>10/25/2023</a:t>
            </a:fld>
            <a:endParaRPr lang="en-US"/>
          </a:p>
        </p:txBody>
      </p:sp>
      <p:sp>
        <p:nvSpPr>
          <p:cNvPr id="4" name="Plassholder for lysbilde 3"/>
          <p:cNvSpPr>
            <a:spLocks noGrp="1" noRot="1" noChangeAspect="1"/>
          </p:cNvSpPr>
          <p:nvPr>
            <p:ph type="sldImg" idx="2"/>
          </p:nvPr>
        </p:nvSpPr>
        <p:spPr>
          <a:xfrm>
            <a:off x="481013" y="1279525"/>
            <a:ext cx="6143625"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Plassholder for nota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Plassholder for bunnteks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Plassholder for lysbilde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61C6333F-E368-4746-A020-FE91A90E005B}" type="slidenum">
              <a:rPr lang="en-US" smtClean="0"/>
              <a:t>‹#›</a:t>
            </a:fld>
            <a:endParaRPr lang="en-US"/>
          </a:p>
        </p:txBody>
      </p:sp>
    </p:spTree>
    <p:extLst>
      <p:ext uri="{BB962C8B-B14F-4D97-AF65-F5344CB8AC3E}">
        <p14:creationId xmlns:p14="http://schemas.microsoft.com/office/powerpoint/2010/main" val="1894998186"/>
      </p:ext>
    </p:extLst>
  </p:cSld>
  <p:clrMap bg1="lt1" tx1="dk1" bg2="lt2" tx2="dk2" accent1="accent1" accent2="accent2" accent3="accent3" accent4="accent4" accent5="accent5" accent6="accent6" hlink="hlink" folHlink="folHlink"/>
  <p:notesStyle>
    <a:lvl1pPr marL="0" algn="l" defTabSz="1300643" rtl="0" eaLnBrk="1" latinLnBrk="0" hangingPunct="1">
      <a:defRPr sz="1707" kern="1200">
        <a:solidFill>
          <a:schemeClr val="tx1"/>
        </a:solidFill>
        <a:latin typeface="+mn-lt"/>
        <a:ea typeface="+mn-ea"/>
        <a:cs typeface="+mn-cs"/>
      </a:defRPr>
    </a:lvl1pPr>
    <a:lvl2pPr marL="650321" algn="l" defTabSz="1300643" rtl="0" eaLnBrk="1" latinLnBrk="0" hangingPunct="1">
      <a:defRPr sz="1707" kern="1200">
        <a:solidFill>
          <a:schemeClr val="tx1"/>
        </a:solidFill>
        <a:latin typeface="+mn-lt"/>
        <a:ea typeface="+mn-ea"/>
        <a:cs typeface="+mn-cs"/>
      </a:defRPr>
    </a:lvl2pPr>
    <a:lvl3pPr marL="1300643" algn="l" defTabSz="1300643" rtl="0" eaLnBrk="1" latinLnBrk="0" hangingPunct="1">
      <a:defRPr sz="1707" kern="1200">
        <a:solidFill>
          <a:schemeClr val="tx1"/>
        </a:solidFill>
        <a:latin typeface="+mn-lt"/>
        <a:ea typeface="+mn-ea"/>
        <a:cs typeface="+mn-cs"/>
      </a:defRPr>
    </a:lvl3pPr>
    <a:lvl4pPr marL="1950964" algn="l" defTabSz="1300643" rtl="0" eaLnBrk="1" latinLnBrk="0" hangingPunct="1">
      <a:defRPr sz="1707" kern="1200">
        <a:solidFill>
          <a:schemeClr val="tx1"/>
        </a:solidFill>
        <a:latin typeface="+mn-lt"/>
        <a:ea typeface="+mn-ea"/>
        <a:cs typeface="+mn-cs"/>
      </a:defRPr>
    </a:lvl4pPr>
    <a:lvl5pPr marL="2601285" algn="l" defTabSz="1300643" rtl="0" eaLnBrk="1" latinLnBrk="0" hangingPunct="1">
      <a:defRPr sz="1707" kern="1200">
        <a:solidFill>
          <a:schemeClr val="tx1"/>
        </a:solidFill>
        <a:latin typeface="+mn-lt"/>
        <a:ea typeface="+mn-ea"/>
        <a:cs typeface="+mn-cs"/>
      </a:defRPr>
    </a:lvl5pPr>
    <a:lvl6pPr marL="3251606" algn="l" defTabSz="1300643" rtl="0" eaLnBrk="1" latinLnBrk="0" hangingPunct="1">
      <a:defRPr sz="1707" kern="1200">
        <a:solidFill>
          <a:schemeClr val="tx1"/>
        </a:solidFill>
        <a:latin typeface="+mn-lt"/>
        <a:ea typeface="+mn-ea"/>
        <a:cs typeface="+mn-cs"/>
      </a:defRPr>
    </a:lvl6pPr>
    <a:lvl7pPr marL="3901928" algn="l" defTabSz="1300643" rtl="0" eaLnBrk="1" latinLnBrk="0" hangingPunct="1">
      <a:defRPr sz="1707" kern="1200">
        <a:solidFill>
          <a:schemeClr val="tx1"/>
        </a:solidFill>
        <a:latin typeface="+mn-lt"/>
        <a:ea typeface="+mn-ea"/>
        <a:cs typeface="+mn-cs"/>
      </a:defRPr>
    </a:lvl7pPr>
    <a:lvl8pPr marL="4552249" algn="l" defTabSz="1300643" rtl="0" eaLnBrk="1" latinLnBrk="0" hangingPunct="1">
      <a:defRPr sz="1707" kern="1200">
        <a:solidFill>
          <a:schemeClr val="tx1"/>
        </a:solidFill>
        <a:latin typeface="+mn-lt"/>
        <a:ea typeface="+mn-ea"/>
        <a:cs typeface="+mn-cs"/>
      </a:defRPr>
    </a:lvl8pPr>
    <a:lvl9pPr marL="5202570" algn="l" defTabSz="1300643" rtl="0" eaLnBrk="1" latinLnBrk="0" hangingPunct="1">
      <a:defRPr sz="1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1C6333F-E368-4746-A020-FE91A90E005B}" type="slidenum">
              <a:rPr lang="en-US" smtClean="0"/>
              <a:t>1</a:t>
            </a:fld>
            <a:endParaRPr lang="en-US"/>
          </a:p>
        </p:txBody>
      </p:sp>
    </p:spTree>
    <p:extLst>
      <p:ext uri="{BB962C8B-B14F-4D97-AF65-F5344CB8AC3E}">
        <p14:creationId xmlns:p14="http://schemas.microsoft.com/office/powerpoint/2010/main" val="1426997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10</a:t>
            </a:fld>
            <a:endParaRPr lang="en-US"/>
          </a:p>
        </p:txBody>
      </p:sp>
    </p:spTree>
    <p:extLst>
      <p:ext uri="{BB962C8B-B14F-4D97-AF65-F5344CB8AC3E}">
        <p14:creationId xmlns:p14="http://schemas.microsoft.com/office/powerpoint/2010/main" val="3150933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11</a:t>
            </a:fld>
            <a:endParaRPr lang="en-US"/>
          </a:p>
        </p:txBody>
      </p:sp>
    </p:spTree>
    <p:extLst>
      <p:ext uri="{BB962C8B-B14F-4D97-AF65-F5344CB8AC3E}">
        <p14:creationId xmlns:p14="http://schemas.microsoft.com/office/powerpoint/2010/main" val="3405333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12</a:t>
            </a:fld>
            <a:endParaRPr lang="en-US"/>
          </a:p>
        </p:txBody>
      </p:sp>
    </p:spTree>
    <p:extLst>
      <p:ext uri="{BB962C8B-B14F-4D97-AF65-F5344CB8AC3E}">
        <p14:creationId xmlns:p14="http://schemas.microsoft.com/office/powerpoint/2010/main" val="392265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2</a:t>
            </a:fld>
            <a:endParaRPr lang="en-US"/>
          </a:p>
        </p:txBody>
      </p:sp>
    </p:spTree>
    <p:extLst>
      <p:ext uri="{BB962C8B-B14F-4D97-AF65-F5344CB8AC3E}">
        <p14:creationId xmlns:p14="http://schemas.microsoft.com/office/powerpoint/2010/main" val="108282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3</a:t>
            </a:fld>
            <a:endParaRPr lang="en-US"/>
          </a:p>
        </p:txBody>
      </p:sp>
    </p:spTree>
    <p:extLst>
      <p:ext uri="{BB962C8B-B14F-4D97-AF65-F5344CB8AC3E}">
        <p14:creationId xmlns:p14="http://schemas.microsoft.com/office/powerpoint/2010/main" val="2129922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4</a:t>
            </a:fld>
            <a:endParaRPr lang="en-US"/>
          </a:p>
        </p:txBody>
      </p:sp>
    </p:spTree>
    <p:extLst>
      <p:ext uri="{BB962C8B-B14F-4D97-AF65-F5344CB8AC3E}">
        <p14:creationId xmlns:p14="http://schemas.microsoft.com/office/powerpoint/2010/main" val="724249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5</a:t>
            </a:fld>
            <a:endParaRPr lang="en-US"/>
          </a:p>
        </p:txBody>
      </p:sp>
    </p:spTree>
    <p:extLst>
      <p:ext uri="{BB962C8B-B14F-4D97-AF65-F5344CB8AC3E}">
        <p14:creationId xmlns:p14="http://schemas.microsoft.com/office/powerpoint/2010/main" val="458106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6</a:t>
            </a:fld>
            <a:endParaRPr lang="en-US"/>
          </a:p>
        </p:txBody>
      </p:sp>
    </p:spTree>
    <p:extLst>
      <p:ext uri="{BB962C8B-B14F-4D97-AF65-F5344CB8AC3E}">
        <p14:creationId xmlns:p14="http://schemas.microsoft.com/office/powerpoint/2010/main" val="3103303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7</a:t>
            </a:fld>
            <a:endParaRPr lang="en-US"/>
          </a:p>
        </p:txBody>
      </p:sp>
    </p:spTree>
    <p:extLst>
      <p:ext uri="{BB962C8B-B14F-4D97-AF65-F5344CB8AC3E}">
        <p14:creationId xmlns:p14="http://schemas.microsoft.com/office/powerpoint/2010/main" val="41841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8</a:t>
            </a:fld>
            <a:endParaRPr lang="en-US"/>
          </a:p>
        </p:txBody>
      </p:sp>
    </p:spTree>
    <p:extLst>
      <p:ext uri="{BB962C8B-B14F-4D97-AF65-F5344CB8AC3E}">
        <p14:creationId xmlns:p14="http://schemas.microsoft.com/office/powerpoint/2010/main" val="966403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9</a:t>
            </a:fld>
            <a:endParaRPr lang="en-US"/>
          </a:p>
        </p:txBody>
      </p:sp>
    </p:spTree>
    <p:extLst>
      <p:ext uri="{BB962C8B-B14F-4D97-AF65-F5344CB8AC3E}">
        <p14:creationId xmlns:p14="http://schemas.microsoft.com/office/powerpoint/2010/main" val="3162620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7EDEB9E3-FC37-4F28-A31A-942C5B1731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dirty="0"/>
          </a:p>
        </p:txBody>
      </p:sp>
      <p:sp>
        <p:nvSpPr>
          <p:cNvPr id="16" name="Plassholder for tekst 12">
            <a:extLst>
              <a:ext uri="{FF2B5EF4-FFF2-40B4-BE49-F238E27FC236}">
                <a16:creationId xmlns:a16="http://schemas.microsoft.com/office/drawing/2014/main" id="{38D8242E-D141-45F0-BC84-05601E05B5A1}"/>
              </a:ext>
            </a:extLst>
          </p:cNvPr>
          <p:cNvSpPr>
            <a:spLocks noGrp="1"/>
          </p:cNvSpPr>
          <p:nvPr>
            <p:ph type="body" sz="quarter" idx="15" hasCustomPrompt="1"/>
          </p:nvPr>
        </p:nvSpPr>
        <p:spPr>
          <a:xfrm>
            <a:off x="971548" y="2448306"/>
            <a:ext cx="13008769" cy="276999"/>
          </a:xfrm>
        </p:spPr>
        <p:txBody>
          <a:bodyPr>
            <a:noAutofit/>
          </a:bodyPr>
          <a:lstStyle>
            <a:lvl1pPr marL="0" indent="0">
              <a:spcAft>
                <a:spcPts val="0"/>
              </a:spcAft>
              <a:buNone/>
              <a:defRPr sz="2000" b="0" cap="all" baseline="0"/>
            </a:lvl1pPr>
          </a:lstStyle>
          <a:p>
            <a:pPr lvl="0"/>
            <a:r>
              <a:rPr lang="nb-NO" noProof="0" dirty="0"/>
              <a:t>KLIKK FOR Å LEGGE TIL NAVN PÅ ENHET</a:t>
            </a:r>
          </a:p>
        </p:txBody>
      </p:sp>
      <p:pic>
        <p:nvPicPr>
          <p:cNvPr id="15" name="Bilde 14">
            <a:extLst>
              <a:ext uri="{FF2B5EF4-FFF2-40B4-BE49-F238E27FC236}">
                <a16:creationId xmlns:a16="http://schemas.microsoft.com/office/drawing/2014/main" id="{8C765CAD-F883-4556-8A24-D0AA5468F3A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tel og innhold #2">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972122" y="2374096"/>
            <a:ext cx="15373922" cy="6594214"/>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 name="Tittel 1"/>
          <p:cNvSpPr>
            <a:spLocks noGrp="1"/>
          </p:cNvSpPr>
          <p:nvPr>
            <p:ph type="title"/>
          </p:nvPr>
        </p:nvSpPr>
        <p:spPr>
          <a:xfrm>
            <a:off x="2531937" y="1030205"/>
            <a:ext cx="13814107" cy="664797"/>
          </a:xfrm>
        </p:spPr>
        <p:txBody>
          <a:bodyPr/>
          <a:lstStyle/>
          <a:p>
            <a:r>
              <a:rPr lang="en-US"/>
              <a:t>Click to edit Master title style</a:t>
            </a:r>
            <a:endParaRPr lang="nb-NO" dirty="0"/>
          </a:p>
        </p:txBody>
      </p:sp>
      <p:pic>
        <p:nvPicPr>
          <p:cNvPr id="9" name="Bilde 8">
            <a:extLst>
              <a:ext uri="{FF2B5EF4-FFF2-40B4-BE49-F238E27FC236}">
                <a16:creationId xmlns:a16="http://schemas.microsoft.com/office/drawing/2014/main" id="{B74A3F56-89CB-41A7-8203-305E494616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122" y="972122"/>
            <a:ext cx="1002794" cy="592837"/>
          </a:xfrm>
          <a:prstGeom prst="rect">
            <a:avLst/>
          </a:prstGeom>
        </p:spPr>
      </p:pic>
    </p:spTree>
    <p:extLst>
      <p:ext uri="{BB962C8B-B14F-4D97-AF65-F5344CB8AC3E}">
        <p14:creationId xmlns:p14="http://schemas.microsoft.com/office/powerpoint/2010/main" val="8553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stor">
    <p:bg>
      <p:bgPr>
        <a:solidFill>
          <a:schemeClr val="accent1"/>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B8F6B26-99A3-4903-BFE4-72CF07AA18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C298E6FC-5BA3-4BC5-B4A3-8FB1E4A57DD3}" type="datetime1">
              <a:rPr lang="nb-NO" smtClean="0"/>
              <a:t>25.10.2023</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a:xfrm>
            <a:off x="972122" y="4528153"/>
            <a:ext cx="15373922" cy="3323987"/>
          </a:xfrm>
        </p:spPr>
        <p:txBody>
          <a:bodyPr anchor="b">
            <a:normAutofit/>
          </a:bodyPr>
          <a:lstStyle>
            <a:lvl1pPr>
              <a:defRPr sz="12000" cap="all" baseline="0"/>
            </a:lvl1pPr>
          </a:lstStyle>
          <a:p>
            <a:r>
              <a:rPr lang="en-US"/>
              <a:t>Click to edit Master title style</a:t>
            </a:r>
            <a:endParaRPr lang="nb-NO" dirty="0"/>
          </a:p>
        </p:txBody>
      </p:sp>
      <p:pic>
        <p:nvPicPr>
          <p:cNvPr id="8" name="Bilde 7">
            <a:extLst>
              <a:ext uri="{FF2B5EF4-FFF2-40B4-BE49-F238E27FC236}">
                <a16:creationId xmlns:a16="http://schemas.microsoft.com/office/drawing/2014/main" id="{02C902D1-60DB-477F-8A58-1935CF18F31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58411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liten">
    <p:bg>
      <p:bgPr>
        <a:solidFill>
          <a:schemeClr val="accent1"/>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946411A-5155-4AA9-9E39-054FB5556F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5DEF534A-93A8-4ED6-AE78-5C95D6B35226}" type="datetime1">
              <a:rPr lang="nb-NO" smtClean="0"/>
              <a:t>25.10.2023</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a:xfrm>
            <a:off x="972122" y="5560923"/>
            <a:ext cx="15373922" cy="2160591"/>
          </a:xfrm>
        </p:spPr>
        <p:txBody>
          <a:bodyPr anchor="b">
            <a:normAutofit/>
          </a:bodyPr>
          <a:lstStyle>
            <a:lvl1pPr>
              <a:defRPr sz="7800" cap="all" baseline="0"/>
            </a:lvl1pPr>
          </a:lstStyle>
          <a:p>
            <a:r>
              <a:rPr lang="en-US"/>
              <a:t>Click to edit Master title style</a:t>
            </a:r>
            <a:endParaRPr lang="nb-NO" dirty="0"/>
          </a:p>
        </p:txBody>
      </p:sp>
      <p:pic>
        <p:nvPicPr>
          <p:cNvPr id="8" name="Bilde 7">
            <a:extLst>
              <a:ext uri="{FF2B5EF4-FFF2-40B4-BE49-F238E27FC236}">
                <a16:creationId xmlns:a16="http://schemas.microsoft.com/office/drawing/2014/main" id="{599246EC-BEA6-4AA9-82F8-62303EAE5B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303826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3x tekstbokser">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BF5421BC-9605-4300-B62B-3AAE62606B43}" type="datetime1">
              <a:rPr lang="nb-NO" smtClean="0"/>
              <a:t>25.10.2023</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10" name="Plassholder for tekst 6">
            <a:extLst>
              <a:ext uri="{FF2B5EF4-FFF2-40B4-BE49-F238E27FC236}">
                <a16:creationId xmlns:a16="http://schemas.microsoft.com/office/drawing/2014/main" id="{3633B4FE-1A74-4469-A955-AEC7C7511EFD}"/>
              </a:ext>
            </a:extLst>
          </p:cNvPr>
          <p:cNvSpPr>
            <a:spLocks noGrp="1"/>
          </p:cNvSpPr>
          <p:nvPr>
            <p:ph type="body" sz="quarter" idx="14"/>
          </p:nvPr>
        </p:nvSpPr>
        <p:spPr>
          <a:xfrm>
            <a:off x="1157544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tel 1"/>
          <p:cNvSpPr>
            <a:spLocks noGrp="1"/>
          </p:cNvSpPr>
          <p:nvPr>
            <p:ph type="title"/>
          </p:nvPr>
        </p:nvSpPr>
        <p:spPr/>
        <p:txBody>
          <a:bodyPr/>
          <a:lstStyle/>
          <a:p>
            <a:r>
              <a:rPr lang="en-US"/>
              <a:t>Click to edit Master title style</a:t>
            </a:r>
            <a:endParaRPr lang="nb-NO" dirty="0"/>
          </a:p>
        </p:txBody>
      </p:sp>
    </p:spTree>
    <p:extLst>
      <p:ext uri="{BB962C8B-B14F-4D97-AF65-F5344CB8AC3E}">
        <p14:creationId xmlns:p14="http://schemas.microsoft.com/office/powerpoint/2010/main" val="540937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tekstbokser og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664CB57E-4A1D-497C-B763-C8704F084D4D}" type="datetime1">
              <a:rPr lang="nb-NO" smtClean="0"/>
              <a:t>25.10.2023</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11296269" y="-1"/>
            <a:ext cx="6048756" cy="9757220"/>
          </a:xfrm>
          <a:prstGeom prst="rect">
            <a:avLst/>
          </a:prstGeom>
          <a:blipFill>
            <a:blip r:embed="rId2" cstate="email">
              <a:extLst>
                <a:ext uri="{28A0092B-C50C-407E-A947-70E740481C1C}">
                  <a14:useLocalDpi xmlns:a14="http://schemas.microsoft.com/office/drawing/2010/main"/>
                </a:ext>
              </a:extLst>
            </a:blip>
            <a:stretch>
              <a:fillRect/>
            </a:stretch>
          </a:blipFill>
        </p:spPr>
        <p:txBody>
          <a:bodyPr lIns="0" tIns="1800000" rIns="0" bIns="0"/>
          <a:lstStyle>
            <a:lvl1pPr marL="0" indent="0" algn="ctr">
              <a:buNone/>
              <a:defRPr sz="3000">
                <a:solidFill>
                  <a:schemeClr val="lt1"/>
                </a:solidFill>
              </a:defRPr>
            </a:lvl1pPr>
          </a:lstStyle>
          <a:p>
            <a:r>
              <a:rPr lang="en-US"/>
              <a:t>Click icon to add picture</a:t>
            </a:r>
            <a:endParaRPr lang="en-US" dirty="0"/>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dirty="0"/>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tel 1"/>
          <p:cNvSpPr>
            <a:spLocks noGrp="1"/>
          </p:cNvSpPr>
          <p:nvPr>
            <p:ph type="title"/>
          </p:nvPr>
        </p:nvSpPr>
        <p:spPr>
          <a:xfrm>
            <a:off x="972121" y="2374096"/>
            <a:ext cx="10027253" cy="664797"/>
          </a:xfrm>
        </p:spPr>
        <p:txBody>
          <a:bodyPr>
            <a:normAutofit/>
          </a:bodyPr>
          <a:lstStyle/>
          <a:p>
            <a:r>
              <a:rPr lang="en-US"/>
              <a:t>Click to edit Master title style</a:t>
            </a:r>
            <a:endParaRPr lang="nb-NO" dirty="0"/>
          </a:p>
        </p:txBody>
      </p:sp>
    </p:spTree>
    <p:extLst>
      <p:ext uri="{BB962C8B-B14F-4D97-AF65-F5344CB8AC3E}">
        <p14:creationId xmlns:p14="http://schemas.microsoft.com/office/powerpoint/2010/main" val="3267297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AA3861B4-7071-4A76-81F5-C2B0260D0C10}" type="datetime1">
              <a:rPr lang="nb-NO" smtClean="0"/>
              <a:t>25.10.2023</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9" name="Plassholder for bilde 2">
            <a:extLst>
              <a:ext uri="{FF2B5EF4-FFF2-40B4-BE49-F238E27FC236}">
                <a16:creationId xmlns:a16="http://schemas.microsoft.com/office/drawing/2014/main" id="{BBBCD936-BFAE-449A-8A24-0073D81BA783}"/>
              </a:ext>
            </a:extLst>
          </p:cNvPr>
          <p:cNvSpPr>
            <a:spLocks noGrp="1"/>
          </p:cNvSpPr>
          <p:nvPr>
            <p:ph type="pic" sz="quarter" idx="16"/>
          </p:nvPr>
        </p:nvSpPr>
        <p:spPr>
          <a:xfrm>
            <a:off x="11296269" y="-1"/>
            <a:ext cx="6048756" cy="9757220"/>
          </a:xfrm>
          <a:prstGeom prst="rect">
            <a:avLst/>
          </a:prstGeom>
          <a:blipFill>
            <a:blip r:embed="rId2" cstate="email">
              <a:extLst>
                <a:ext uri="{28A0092B-C50C-407E-A947-70E740481C1C}">
                  <a14:useLocalDpi xmlns:a14="http://schemas.microsoft.com/office/drawing/2010/main"/>
                </a:ext>
              </a:extLst>
            </a:blip>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10027254"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tel 1"/>
          <p:cNvSpPr>
            <a:spLocks noGrp="1"/>
          </p:cNvSpPr>
          <p:nvPr>
            <p:ph type="title"/>
          </p:nvPr>
        </p:nvSpPr>
        <p:spPr>
          <a:xfrm>
            <a:off x="972122" y="2374096"/>
            <a:ext cx="10027254" cy="664797"/>
          </a:xfrm>
        </p:spPr>
        <p:txBody>
          <a:bodyPr>
            <a:normAutofit/>
          </a:bodyPr>
          <a:lstStyle>
            <a:lvl1pPr>
              <a:defRPr/>
            </a:lvl1pPr>
          </a:lstStyle>
          <a:p>
            <a:r>
              <a:rPr lang="en-US"/>
              <a:t>Click to edit Master title style</a:t>
            </a:r>
            <a:endParaRPr lang="nb-NO" dirty="0"/>
          </a:p>
        </p:txBody>
      </p:sp>
    </p:spTree>
    <p:extLst>
      <p:ext uri="{BB962C8B-B14F-4D97-AF65-F5344CB8AC3E}">
        <p14:creationId xmlns:p14="http://schemas.microsoft.com/office/powerpoint/2010/main" val="1062509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stort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5527800E-A1B0-4B3A-B645-EFF87E11228A}" type="datetime1">
              <a:rPr lang="nb-NO" smtClean="0"/>
              <a:t>25.10.2023</a:t>
            </a:fld>
            <a:endParaRPr lang="nb-NO"/>
          </a:p>
        </p:txBody>
      </p:sp>
      <p:sp>
        <p:nvSpPr>
          <p:cNvPr id="6" name="Plassholder for lysbildenummer 5"/>
          <p:cNvSpPr>
            <a:spLocks noGrp="1"/>
          </p:cNvSpPr>
          <p:nvPr>
            <p:ph type="sldNum" sz="quarter" idx="12"/>
          </p:nvPr>
        </p:nvSpPr>
        <p:spPr/>
        <p:txBody>
          <a:bodyPr/>
          <a:lstStyle>
            <a:lvl1pPr algn="ctr">
              <a:defRPr>
                <a:solidFill>
                  <a:schemeClr val="dk1"/>
                </a:solidFill>
              </a:defRPr>
            </a:lvl1pPr>
          </a:lstStyle>
          <a:p>
            <a:fld id="{5751DFAA-887F-4071-8EAD-E8CA316FCF06}" type="slidenum">
              <a:rPr lang="nb-NO" smtClean="0"/>
              <a:pPr/>
              <a:t>‹#›</a:t>
            </a:fld>
            <a:endParaRPr lang="nb-NO"/>
          </a:p>
        </p:txBody>
      </p:sp>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6057614" y="0"/>
            <a:ext cx="11287411" cy="9757220"/>
          </a:xfrm>
          <a:prstGeom prst="rect">
            <a:avLst/>
          </a:prstGeom>
          <a:blipFill>
            <a:blip r:embed="rId2" cstate="email">
              <a:extLst>
                <a:ext uri="{28A0092B-C50C-407E-A947-70E740481C1C}">
                  <a14:useLocalDpi xmlns:a14="http://schemas.microsoft.com/office/drawing/2010/main"/>
                </a:ext>
              </a:extLst>
            </a:blip>
            <a:stretch>
              <a:fillRect/>
            </a:stretch>
          </a:blipFill>
        </p:spPr>
        <p:txBody>
          <a:bodyPr lIns="0" tIns="1800000" rIns="0" bIns="0" anchor="t" anchorCtr="1">
            <a:normAutofit/>
          </a:bodyPr>
          <a:lstStyle>
            <a:lvl1pPr marL="0" indent="0" algn="ctr">
              <a:buNone/>
              <a:defRPr sz="3000">
                <a:solidFill>
                  <a:schemeClr val="lt1"/>
                </a:solidFill>
              </a:defRPr>
            </a:lvl1pPr>
          </a:lstStyle>
          <a:p>
            <a:r>
              <a:rPr lang="en-US"/>
              <a:t>Click icon to add picture</a:t>
            </a:r>
            <a:endParaRPr lang="en-US" dirty="0"/>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dirty="0"/>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4860608"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tel 1"/>
          <p:cNvSpPr>
            <a:spLocks noGrp="1"/>
          </p:cNvSpPr>
          <p:nvPr>
            <p:ph type="title"/>
          </p:nvPr>
        </p:nvSpPr>
        <p:spPr>
          <a:xfrm>
            <a:off x="972122" y="1709298"/>
            <a:ext cx="4860608" cy="1329595"/>
          </a:xfrm>
        </p:spPr>
        <p:txBody>
          <a:bodyPr/>
          <a:lstStyle/>
          <a:p>
            <a:r>
              <a:rPr lang="en-US"/>
              <a:t>Click to edit Master title style</a:t>
            </a:r>
            <a:endParaRPr lang="nb-NO" dirty="0"/>
          </a:p>
        </p:txBody>
      </p:sp>
    </p:spTree>
    <p:extLst>
      <p:ext uri="{BB962C8B-B14F-4D97-AF65-F5344CB8AC3E}">
        <p14:creationId xmlns:p14="http://schemas.microsoft.com/office/powerpoint/2010/main" val="4192639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sides bilde">
    <p:bg>
      <p:bgRef idx="1001">
        <a:schemeClr val="bg1"/>
      </p:bgRef>
    </p:bg>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95A97FA-54FC-4CFB-8970-25B3CA4D3B30}"/>
              </a:ext>
            </a:extLst>
          </p:cNvPr>
          <p:cNvSpPr>
            <a:spLocks noGrp="1"/>
          </p:cNvSpPr>
          <p:nvPr>
            <p:ph type="title"/>
          </p:nvPr>
        </p:nvSpPr>
        <p:spPr/>
        <p:txBody>
          <a:bodyPr/>
          <a:lstStyle/>
          <a:p>
            <a:r>
              <a:rPr lang="en-US"/>
              <a:t>Click to edit Master title style</a:t>
            </a:r>
            <a:endParaRPr lang="nb-NO" dirty="0"/>
          </a:p>
        </p:txBody>
      </p:sp>
      <p:sp>
        <p:nvSpPr>
          <p:cNvPr id="13" name="Plassholder for bilde 2">
            <a:extLst>
              <a:ext uri="{FF2B5EF4-FFF2-40B4-BE49-F238E27FC236}">
                <a16:creationId xmlns:a16="http://schemas.microsoft.com/office/drawing/2014/main" id="{7E55B23D-A101-4B76-A4BE-631E88A6A755}"/>
              </a:ext>
            </a:extLst>
          </p:cNvPr>
          <p:cNvSpPr>
            <a:spLocks noGrp="1"/>
          </p:cNvSpPr>
          <p:nvPr>
            <p:ph type="pic" sz="quarter" idx="16"/>
          </p:nvPr>
        </p:nvSpPr>
        <p:spPr>
          <a:xfrm>
            <a:off x="0" y="0"/>
            <a:ext cx="17345025" cy="9757220"/>
          </a:xfrm>
          <a:prstGeom prst="rect">
            <a:avLst/>
          </a:prstGeom>
          <a:blipFill>
            <a:blip r:embed="rId2" cstate="email">
              <a:extLst>
                <a:ext uri="{28A0092B-C50C-407E-A947-70E740481C1C}">
                  <a14:useLocalDpi xmlns:a14="http://schemas.microsoft.com/office/drawing/2010/main"/>
                </a:ext>
              </a:extLst>
            </a:blip>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endParaRPr lang="en-US" dirty="0"/>
          </a:p>
        </p:txBody>
      </p:sp>
      <p:sp>
        <p:nvSpPr>
          <p:cNvPr id="12" name="Plassholder for tekst 11">
            <a:extLst>
              <a:ext uri="{FF2B5EF4-FFF2-40B4-BE49-F238E27FC236}">
                <a16:creationId xmlns:a16="http://schemas.microsoft.com/office/drawing/2014/main" id="{10B431D3-7494-4FBC-B3D0-A66DB1B545B5}"/>
              </a:ext>
            </a:extLst>
          </p:cNvPr>
          <p:cNvSpPr>
            <a:spLocks noGrp="1" noChangeAspect="1"/>
          </p:cNvSpPr>
          <p:nvPr>
            <p:ph type="body" sz="quarter" idx="14" hasCustomPrompt="1"/>
          </p:nvPr>
        </p:nvSpPr>
        <p:spPr>
          <a:xfrm>
            <a:off x="972122" y="8774297"/>
            <a:ext cx="2314800" cy="272958"/>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3" name="Plassholder for bunntekst 2"/>
          <p:cNvSpPr>
            <a:spLocks noGrp="1"/>
          </p:cNvSpPr>
          <p:nvPr>
            <p:ph type="ftr" sz="quarter" idx="11"/>
          </p:nvPr>
        </p:nvSpPr>
        <p:spPr/>
        <p:txBody>
          <a:bodyPr/>
          <a:lstStyle>
            <a:lvl1pPr>
              <a:defRPr>
                <a:solidFill>
                  <a:schemeClr val="accent1"/>
                </a:solidFill>
              </a:defRPr>
            </a:lvl1pPr>
          </a:lstStyle>
          <a:p>
            <a:endParaRPr lang="nb-NO"/>
          </a:p>
        </p:txBody>
      </p:sp>
      <p:sp>
        <p:nvSpPr>
          <p:cNvPr id="2" name="Plassholder for dato 1"/>
          <p:cNvSpPr>
            <a:spLocks noGrp="1"/>
          </p:cNvSpPr>
          <p:nvPr>
            <p:ph type="dt" sz="half" idx="10"/>
          </p:nvPr>
        </p:nvSpPr>
        <p:spPr/>
        <p:txBody>
          <a:bodyPr/>
          <a:lstStyle>
            <a:lvl1pPr>
              <a:defRPr>
                <a:solidFill>
                  <a:schemeClr val="accent1"/>
                </a:solidFill>
              </a:defRPr>
            </a:lvl1pPr>
          </a:lstStyle>
          <a:p>
            <a:fld id="{1BE74B55-E325-4B3D-9C10-A8337CB6D1C1}" type="datetime1">
              <a:rPr lang="nb-NO" smtClean="0"/>
              <a:t>25.10.2023</a:t>
            </a:fld>
            <a:endParaRPr lang="nb-NO"/>
          </a:p>
        </p:txBody>
      </p:sp>
      <p:sp>
        <p:nvSpPr>
          <p:cNvPr id="4" name="Plassholder for lysbildenummer 3"/>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11" name="Plassholder for tekst 10">
            <a:extLst>
              <a:ext uri="{FF2B5EF4-FFF2-40B4-BE49-F238E27FC236}">
                <a16:creationId xmlns:a16="http://schemas.microsoft.com/office/drawing/2014/main" id="{10E39287-A8EF-4C34-A1FC-3948F2552699}"/>
              </a:ext>
            </a:extLst>
          </p:cNvPr>
          <p:cNvSpPr>
            <a:spLocks noGrp="1" noChangeAspect="1"/>
          </p:cNvSpPr>
          <p:nvPr>
            <p:ph type="body" idx="13" hasCustomPrompt="1"/>
          </p:nvPr>
        </p:nvSpPr>
        <p:spPr>
          <a:xfrm>
            <a:off x="972122" y="972123"/>
            <a:ext cx="1002794" cy="594981"/>
          </a:xfrm>
          <a:blipFill>
            <a:blip r:embed="rId4" cstate="email">
              <a:extLst>
                <a:ext uri="{28A0092B-C50C-407E-A947-70E740481C1C}">
                  <a14:useLocalDpi xmlns:a14="http://schemas.microsoft.com/office/drawing/2010/main"/>
                </a:ext>
              </a:extLst>
            </a:blip>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130427978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tatside">
    <p:bg>
      <p:bgPr>
        <a:solidFill>
          <a:schemeClr val="accent1"/>
        </a:solidFill>
        <a:effectLst/>
      </p:bgPr>
    </p:bg>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8DDABEC5-12F4-46EB-AA72-AD9927381BB3}" type="datetime1">
              <a:rPr lang="nb-NO" smtClean="0"/>
              <a:t>25.10.2023</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lvl1pPr>
          </a:lstStyle>
          <a:p>
            <a:pPr lvl="0"/>
            <a:r>
              <a:rPr lang="en-US" dirty="0" err="1"/>
              <a:t>Sitert</a:t>
            </a:r>
            <a:r>
              <a:rPr lang="en-US" dirty="0"/>
              <a:t> </a:t>
            </a:r>
            <a:r>
              <a:rPr lang="en-US" dirty="0" err="1"/>
              <a:t>Kilde</a:t>
            </a:r>
            <a:endParaRPr lang="en-US" dirty="0"/>
          </a:p>
        </p:txBody>
      </p:sp>
      <p:sp>
        <p:nvSpPr>
          <p:cNvPr id="3" name="Plassholder for innhold 2">
            <a:extLst>
              <a:ext uri="{FF2B5EF4-FFF2-40B4-BE49-F238E27FC236}">
                <a16:creationId xmlns:a16="http://schemas.microsoft.com/office/drawing/2014/main" id="{D855A8BB-F09A-43EB-83B6-9E6808FC71BF}"/>
              </a:ext>
            </a:extLst>
          </p:cNvPr>
          <p:cNvSpPr>
            <a:spLocks noGrp="1"/>
          </p:cNvSpPr>
          <p:nvPr>
            <p:ph sz="quarter" idx="14" hasCustomPrompt="1"/>
          </p:nvPr>
        </p:nvSpPr>
        <p:spPr>
          <a:xfrm>
            <a:off x="971550" y="3865563"/>
            <a:ext cx="15374938" cy="4090987"/>
          </a:xfrm>
        </p:spPr>
        <p:txBody>
          <a:bodyPr anchor="b">
            <a:normAutofit/>
          </a:bodyPr>
          <a:lstStyle>
            <a:lvl1pPr marL="0" indent="0">
              <a:buNone/>
              <a:defRPr sz="7800" b="1" cap="small" baseline="0">
                <a:latin typeface="+mn-lt"/>
              </a:defRPr>
            </a:lvl1pPr>
          </a:lstStyle>
          <a:p>
            <a:pPr lvl="0"/>
            <a:r>
              <a:rPr lang="nb-NO" dirty="0"/>
              <a:t>KLIKK FOR Å LEGGE TIL SITAT</a:t>
            </a:r>
          </a:p>
        </p:txBody>
      </p:sp>
      <p:sp>
        <p:nvSpPr>
          <p:cNvPr id="11" name="Tittel 10">
            <a:extLst>
              <a:ext uri="{FF2B5EF4-FFF2-40B4-BE49-F238E27FC236}">
                <a16:creationId xmlns:a16="http://schemas.microsoft.com/office/drawing/2014/main" id="{C25724EE-83DE-4F55-B1A7-757B4C389E11}"/>
              </a:ext>
            </a:extLst>
          </p:cNvPr>
          <p:cNvSpPr>
            <a:spLocks noGrp="1"/>
          </p:cNvSpPr>
          <p:nvPr>
            <p:ph type="title"/>
          </p:nvPr>
        </p:nvSpPr>
        <p:spPr/>
        <p:txBody>
          <a:bodyPr/>
          <a:lstStyle/>
          <a:p>
            <a:r>
              <a:rPr lang="en-US"/>
              <a:t>Click to edit Master title style</a:t>
            </a:r>
            <a:endParaRPr lang="nb-NO" dirty="0"/>
          </a:p>
        </p:txBody>
      </p:sp>
    </p:spTree>
    <p:extLst>
      <p:ext uri="{BB962C8B-B14F-4D97-AF65-F5344CB8AC3E}">
        <p14:creationId xmlns:p14="http://schemas.microsoft.com/office/powerpoint/2010/main" val="907710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tatside /m bildebakgrunn">
    <p:bg>
      <p:bgRef idx="1001">
        <a:schemeClr val="bg1"/>
      </p:bgRef>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CCCE99AD-0406-40AA-BCE7-C39ABF192C27}"/>
              </a:ext>
            </a:extLst>
          </p:cNvPr>
          <p:cNvSpPr>
            <a:spLocks noGrp="1"/>
          </p:cNvSpPr>
          <p:nvPr>
            <p:ph type="pic" sz="quarter" idx="16"/>
          </p:nvPr>
        </p:nvSpPr>
        <p:spPr>
          <a:xfrm>
            <a:off x="0" y="0"/>
            <a:ext cx="17345025" cy="9757220"/>
          </a:xfrm>
          <a:prstGeom prst="rect">
            <a:avLst/>
          </a:prstGeom>
          <a:blipFill>
            <a:blip r:embed="rId2" cstate="email">
              <a:extLst>
                <a:ext uri="{28A0092B-C50C-407E-A947-70E740481C1C}">
                  <a14:useLocalDpi xmlns:a14="http://schemas.microsoft.com/office/drawing/2010/main"/>
                </a:ext>
              </a:extLst>
            </a:blip>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endParaRPr lang="en-US" dirty="0"/>
          </a:p>
        </p:txBody>
      </p:sp>
      <p:sp>
        <p:nvSpPr>
          <p:cNvPr id="3" name="Plassholder for innhold 2">
            <a:extLst>
              <a:ext uri="{FF2B5EF4-FFF2-40B4-BE49-F238E27FC236}">
                <a16:creationId xmlns:a16="http://schemas.microsoft.com/office/drawing/2014/main" id="{8FDF11D9-DCBC-4A1E-9E24-23D51103A768}"/>
              </a:ext>
            </a:extLst>
          </p:cNvPr>
          <p:cNvSpPr>
            <a:spLocks noGrp="1"/>
          </p:cNvSpPr>
          <p:nvPr>
            <p:ph sz="quarter" idx="17" hasCustomPrompt="1"/>
          </p:nvPr>
        </p:nvSpPr>
        <p:spPr>
          <a:xfrm>
            <a:off x="971550" y="2711116"/>
            <a:ext cx="15374938" cy="5207081"/>
          </a:xfrm>
        </p:spPr>
        <p:txBody>
          <a:bodyPr anchor="b">
            <a:normAutofit/>
          </a:bodyPr>
          <a:lstStyle>
            <a:lvl1pPr marL="0" indent="0">
              <a:buNone/>
              <a:defRPr sz="7800" b="1" cap="small" baseline="0">
                <a:solidFill>
                  <a:schemeClr val="accent1"/>
                </a:solidFill>
              </a:defRPr>
            </a:lvl1pPr>
          </a:lstStyle>
          <a:p>
            <a:r>
              <a:rPr lang="nb-NO" dirty="0"/>
              <a:t>KLIKK FOR Å LEGGE TIL SITAT</a:t>
            </a:r>
          </a:p>
        </p:txBody>
      </p:sp>
      <p:sp>
        <p:nvSpPr>
          <p:cNvPr id="12" name="Plassholder for tekst 11">
            <a:extLst>
              <a:ext uri="{FF2B5EF4-FFF2-40B4-BE49-F238E27FC236}">
                <a16:creationId xmlns:a16="http://schemas.microsoft.com/office/drawing/2014/main" id="{52CA5463-497B-4D4A-821F-C1642E29C5EC}"/>
              </a:ext>
            </a:extLst>
          </p:cNvPr>
          <p:cNvSpPr>
            <a:spLocks noGrp="1" noChangeAspect="1"/>
          </p:cNvSpPr>
          <p:nvPr>
            <p:ph type="body" sz="quarter" idx="15" hasCustomPrompt="1"/>
          </p:nvPr>
        </p:nvSpPr>
        <p:spPr>
          <a:xfrm>
            <a:off x="972122" y="8774297"/>
            <a:ext cx="2314800" cy="272958"/>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endParaRPr lang="en-US" dirty="0"/>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4" name="Plassholder for dato 3"/>
          <p:cNvSpPr>
            <a:spLocks noGrp="1"/>
          </p:cNvSpPr>
          <p:nvPr>
            <p:ph type="dt" sz="half" idx="10"/>
          </p:nvPr>
        </p:nvSpPr>
        <p:spPr/>
        <p:txBody>
          <a:bodyPr/>
          <a:lstStyle>
            <a:lvl1pPr>
              <a:defRPr>
                <a:solidFill>
                  <a:schemeClr val="accent1"/>
                </a:solidFill>
              </a:defRPr>
            </a:lvl1pPr>
          </a:lstStyle>
          <a:p>
            <a:fld id="{A1BA4509-3936-41C6-A956-7710F38C4B2B}" type="datetime1">
              <a:rPr lang="nb-NO" smtClean="0"/>
              <a:t>25.10.2023</a:t>
            </a:fld>
            <a:endParaRPr lang="nb-NO"/>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solidFill>
                  <a:schemeClr val="accent1"/>
                </a:solidFill>
              </a:defRPr>
            </a:lvl1pPr>
          </a:lstStyle>
          <a:p>
            <a:pPr lvl="0"/>
            <a:r>
              <a:rPr lang="en-US" dirty="0" err="1"/>
              <a:t>Sitert</a:t>
            </a:r>
            <a:r>
              <a:rPr lang="en-US" dirty="0"/>
              <a:t> </a:t>
            </a:r>
            <a:r>
              <a:rPr lang="en-US" dirty="0" err="1"/>
              <a:t>Kilde</a:t>
            </a:r>
            <a:endParaRPr lang="en-US" dirty="0"/>
          </a:p>
        </p:txBody>
      </p:sp>
      <p:sp>
        <p:nvSpPr>
          <p:cNvPr id="11" name="Plassholder for tekst 10">
            <a:extLst>
              <a:ext uri="{FF2B5EF4-FFF2-40B4-BE49-F238E27FC236}">
                <a16:creationId xmlns:a16="http://schemas.microsoft.com/office/drawing/2014/main" id="{A4AE70EA-EB2B-4642-8AB7-DC90C3F6A3D9}"/>
              </a:ext>
            </a:extLst>
          </p:cNvPr>
          <p:cNvSpPr>
            <a:spLocks noGrp="1" noChangeAspect="1"/>
          </p:cNvSpPr>
          <p:nvPr>
            <p:ph type="body" idx="14" hasCustomPrompt="1"/>
          </p:nvPr>
        </p:nvSpPr>
        <p:spPr>
          <a:xfrm>
            <a:off x="972122" y="972123"/>
            <a:ext cx="1002794" cy="594981"/>
          </a:xfrm>
          <a:blipFill>
            <a:blip r:embed="rId4" cstate="email">
              <a:extLst>
                <a:ext uri="{28A0092B-C50C-407E-A947-70E740481C1C}">
                  <a14:useLocalDpi xmlns:a14="http://schemas.microsoft.com/office/drawing/2010/main"/>
                </a:ext>
              </a:extLst>
            </a:blip>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0" name="Tittel 9" hidden="1">
            <a:extLst>
              <a:ext uri="{FF2B5EF4-FFF2-40B4-BE49-F238E27FC236}">
                <a16:creationId xmlns:a16="http://schemas.microsoft.com/office/drawing/2014/main" id="{E8835639-EE2E-4A8E-85E5-6F7FEBE5881A}"/>
              </a:ext>
            </a:extLst>
          </p:cNvPr>
          <p:cNvSpPr>
            <a:spLocks noGrp="1"/>
          </p:cNvSpPr>
          <p:nvPr>
            <p:ph type="title"/>
          </p:nvPr>
        </p:nvSpPr>
        <p:spPr/>
        <p:txBody>
          <a:bodyPr/>
          <a:lstStyle/>
          <a:p>
            <a:r>
              <a:rPr lang="en-US"/>
              <a:t>Click to edit Master title style</a:t>
            </a:r>
            <a:endParaRPr lang="nb-NO" dirty="0"/>
          </a:p>
        </p:txBody>
      </p:sp>
    </p:spTree>
    <p:extLst>
      <p:ext uri="{BB962C8B-B14F-4D97-AF65-F5344CB8AC3E}">
        <p14:creationId xmlns:p14="http://schemas.microsoft.com/office/powerpoint/2010/main" val="372570339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bildestr 1">
    <p:bg>
      <p:bgPr>
        <a:solidFill>
          <a:schemeClr val="accent1"/>
        </a:solidFill>
        <a:effectLst/>
      </p:bgPr>
    </p:bg>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EB7504F6-17C0-4CF5-AFB2-3A80CB35E3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pic>
        <p:nvPicPr>
          <p:cNvPr id="16" name="Bilde 15">
            <a:extLst>
              <a:ext uri="{FF2B5EF4-FFF2-40B4-BE49-F238E27FC236}">
                <a16:creationId xmlns:a16="http://schemas.microsoft.com/office/drawing/2014/main" id="{FD129A97-EA60-4B25-BBB4-F86EEC91CD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
        <p:nvSpPr>
          <p:cNvPr id="17" name="Plassholder for tekst 12">
            <a:extLst>
              <a:ext uri="{FF2B5EF4-FFF2-40B4-BE49-F238E27FC236}">
                <a16:creationId xmlns:a16="http://schemas.microsoft.com/office/drawing/2014/main" id="{9C1D9DB1-9D14-48E4-B639-36A543DBA3EA}"/>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1" y="5489579"/>
            <a:ext cx="9876034"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cstate="email">
              <a:extLst>
                <a:ext uri="{28A0092B-C50C-407E-A947-70E740481C1C}">
                  <a14:useLocalDpi xmlns:a14="http://schemas.microsoft.com/office/drawing/2010/main"/>
                </a:ext>
              </a:extLst>
            </a:blip>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2" name="Tittel 1"/>
          <p:cNvSpPr>
            <a:spLocks noGrp="1"/>
          </p:cNvSpPr>
          <p:nvPr>
            <p:ph type="ctrTitle"/>
          </p:nvPr>
        </p:nvSpPr>
        <p:spPr>
          <a:xfrm>
            <a:off x="972122" y="2963894"/>
            <a:ext cx="9876034" cy="2160591"/>
          </a:xfrm>
        </p:spPr>
        <p:txBody>
          <a:bodyPr anchor="b">
            <a:normAutofit/>
          </a:bodyPr>
          <a:lstStyle>
            <a:lvl1pPr algn="l">
              <a:defRPr sz="7800"/>
            </a:lvl1pPr>
          </a:lstStyle>
          <a:p>
            <a:r>
              <a:rPr lang="en-US"/>
              <a:t>Click to edit Master title style</a:t>
            </a:r>
            <a:endParaRPr lang="nb-NO" dirty="0"/>
          </a:p>
        </p:txBody>
      </p:sp>
      <p:sp>
        <p:nvSpPr>
          <p:cNvPr id="21" name="Plassholder for tekst 12">
            <a:extLst>
              <a:ext uri="{FF2B5EF4-FFF2-40B4-BE49-F238E27FC236}">
                <a16:creationId xmlns:a16="http://schemas.microsoft.com/office/drawing/2014/main" id="{94888770-29E5-45E6-8B22-964B9DFB6FB1}"/>
              </a:ext>
            </a:extLst>
          </p:cNvPr>
          <p:cNvSpPr>
            <a:spLocks noGrp="1"/>
          </p:cNvSpPr>
          <p:nvPr>
            <p:ph type="body" sz="quarter" idx="15" hasCustomPrompt="1"/>
          </p:nvPr>
        </p:nvSpPr>
        <p:spPr>
          <a:xfrm>
            <a:off x="971548" y="2448306"/>
            <a:ext cx="9876034" cy="276999"/>
          </a:xfrm>
        </p:spPr>
        <p:txBody>
          <a:bodyPr>
            <a:noAutofit/>
          </a:bodyPr>
          <a:lstStyle>
            <a:lvl1pPr marL="0" indent="0">
              <a:spcAft>
                <a:spcPts val="0"/>
              </a:spcAft>
              <a:buNone/>
              <a:defRPr sz="2000" b="0" cap="all" baseline="0"/>
            </a:lvl1pPr>
          </a:lstStyle>
          <a:p>
            <a:pPr lvl="0"/>
            <a:r>
              <a:rPr lang="nb-NO" noProof="0" dirty="0"/>
              <a:t>KLIKK FOR Å LEGGE TIL NAVN PÅ ENHET</a:t>
            </a:r>
          </a:p>
        </p:txBody>
      </p:sp>
    </p:spTree>
    <p:extLst>
      <p:ext uri="{BB962C8B-B14F-4D97-AF65-F5344CB8AC3E}">
        <p14:creationId xmlns:p14="http://schemas.microsoft.com/office/powerpoint/2010/main" val="3490294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974665-2CE1-483D-88B3-CB30A2BC3BAC}"/>
              </a:ext>
            </a:extLst>
          </p:cNvPr>
          <p:cNvSpPr>
            <a:spLocks noGrp="1"/>
          </p:cNvSpPr>
          <p:nvPr>
            <p:ph type="title"/>
          </p:nvPr>
        </p:nvSpPr>
        <p:spPr/>
        <p:txBody>
          <a:bodyPr/>
          <a:lstStyle/>
          <a:p>
            <a:r>
              <a:rPr lang="en-US"/>
              <a:t>Click to edit Master title style</a:t>
            </a:r>
            <a:endParaRPr lang="nb-NO"/>
          </a:p>
        </p:txBody>
      </p:sp>
      <p:sp>
        <p:nvSpPr>
          <p:cNvPr id="3" name="Plassholder for dato 2">
            <a:extLst>
              <a:ext uri="{FF2B5EF4-FFF2-40B4-BE49-F238E27FC236}">
                <a16:creationId xmlns:a16="http://schemas.microsoft.com/office/drawing/2014/main" id="{33C111B8-F1CF-4BE4-B4A2-CDA3B27D1720}"/>
              </a:ext>
            </a:extLst>
          </p:cNvPr>
          <p:cNvSpPr>
            <a:spLocks noGrp="1"/>
          </p:cNvSpPr>
          <p:nvPr>
            <p:ph type="dt" sz="half" idx="10"/>
          </p:nvPr>
        </p:nvSpPr>
        <p:spPr/>
        <p:txBody>
          <a:bodyPr/>
          <a:lstStyle/>
          <a:p>
            <a:fld id="{24C1DA1B-711B-4250-AF61-AE5974B546C0}" type="datetime1">
              <a:rPr lang="nb-NO" smtClean="0"/>
              <a:t>25.10.2023</a:t>
            </a:fld>
            <a:endParaRPr lang="nb-NO"/>
          </a:p>
        </p:txBody>
      </p:sp>
      <p:sp>
        <p:nvSpPr>
          <p:cNvPr id="4" name="Plassholder for bunntekst 3">
            <a:extLst>
              <a:ext uri="{FF2B5EF4-FFF2-40B4-BE49-F238E27FC236}">
                <a16:creationId xmlns:a16="http://schemas.microsoft.com/office/drawing/2014/main" id="{68A6FDDF-6E58-442D-8BA8-B2D96C2F19E1}"/>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84F5FE2E-EAC7-4187-8408-27909E2522BB}"/>
              </a:ext>
            </a:extLst>
          </p:cNvPr>
          <p:cNvSpPr>
            <a:spLocks noGrp="1"/>
          </p:cNvSpPr>
          <p:nvPr>
            <p:ph type="sldNum" sz="quarter" idx="12"/>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1120808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6" name="Plassholder for bunntekst 5"/>
          <p:cNvSpPr>
            <a:spLocks noGrp="1"/>
          </p:cNvSpPr>
          <p:nvPr>
            <p:ph type="ftr" sz="quarter" idx="11"/>
          </p:nvPr>
        </p:nvSpPr>
        <p:spPr/>
        <p:txBody>
          <a:bodyPr/>
          <a:lstStyle/>
          <a:p>
            <a:endParaRPr lang="nb-NO"/>
          </a:p>
        </p:txBody>
      </p:sp>
      <p:sp>
        <p:nvSpPr>
          <p:cNvPr id="5" name="Plassholder for dato 4"/>
          <p:cNvSpPr>
            <a:spLocks noGrp="1"/>
          </p:cNvSpPr>
          <p:nvPr>
            <p:ph type="dt" sz="half" idx="10"/>
          </p:nvPr>
        </p:nvSpPr>
        <p:spPr/>
        <p:txBody>
          <a:bodyPr/>
          <a:lstStyle/>
          <a:p>
            <a:fld id="{C5782098-8922-497A-A801-DB9651A894B2}" type="datetime1">
              <a:rPr lang="nb-NO" smtClean="0"/>
              <a:t>25.10.2023</a:t>
            </a:fld>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4" name="Plassholder for innhold 3"/>
          <p:cNvSpPr>
            <a:spLocks noGrp="1"/>
          </p:cNvSpPr>
          <p:nvPr>
            <p:ph sz="half" idx="2"/>
          </p:nvPr>
        </p:nvSpPr>
        <p:spPr>
          <a:xfrm>
            <a:off x="8965122" y="3492436"/>
            <a:ext cx="7380922" cy="4680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3" name="Plassholder for innhold 2"/>
          <p:cNvSpPr>
            <a:spLocks noGrp="1"/>
          </p:cNvSpPr>
          <p:nvPr>
            <p:ph sz="half" idx="1"/>
          </p:nvPr>
        </p:nvSpPr>
        <p:spPr>
          <a:xfrm>
            <a:off x="972122" y="3492436"/>
            <a:ext cx="7380922" cy="4680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 name="Tittel 1"/>
          <p:cNvSpPr>
            <a:spLocks noGrp="1"/>
          </p:cNvSpPr>
          <p:nvPr>
            <p:ph type="title"/>
          </p:nvPr>
        </p:nvSpPr>
        <p:spPr/>
        <p:txBody>
          <a:bodyPr/>
          <a:lstStyle/>
          <a:p>
            <a:r>
              <a:rPr lang="en-US"/>
              <a:t>Click to edit Master title style</a:t>
            </a:r>
            <a:endParaRPr lang="nb-NO" dirty="0"/>
          </a:p>
        </p:txBody>
      </p:sp>
    </p:spTree>
    <p:extLst>
      <p:ext uri="{BB962C8B-B14F-4D97-AF65-F5344CB8AC3E}">
        <p14:creationId xmlns:p14="http://schemas.microsoft.com/office/powerpoint/2010/main" val="3213274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8" name="Plassholder for bunntekst 7"/>
          <p:cNvSpPr>
            <a:spLocks noGrp="1"/>
          </p:cNvSpPr>
          <p:nvPr>
            <p:ph type="ftr" sz="quarter" idx="11"/>
          </p:nvPr>
        </p:nvSpPr>
        <p:spPr/>
        <p:txBody>
          <a:bodyPr/>
          <a:lstStyle/>
          <a:p>
            <a:endParaRPr lang="nb-NO"/>
          </a:p>
        </p:txBody>
      </p:sp>
      <p:sp>
        <p:nvSpPr>
          <p:cNvPr id="7" name="Plassholder for dato 6"/>
          <p:cNvSpPr>
            <a:spLocks noGrp="1"/>
          </p:cNvSpPr>
          <p:nvPr>
            <p:ph type="dt" sz="half" idx="10"/>
          </p:nvPr>
        </p:nvSpPr>
        <p:spPr/>
        <p:txBody>
          <a:bodyPr/>
          <a:lstStyle/>
          <a:p>
            <a:fld id="{CACF3DA4-7D07-43A5-B4D5-0BAF123BCFC2}" type="datetime1">
              <a:rPr lang="nb-NO" smtClean="0"/>
              <a:t>25.10.2023</a:t>
            </a:fld>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6" name="Plassholder for innhold 5"/>
          <p:cNvSpPr>
            <a:spLocks noGrp="1"/>
          </p:cNvSpPr>
          <p:nvPr>
            <p:ph sz="quarter" idx="4"/>
          </p:nvPr>
        </p:nvSpPr>
        <p:spPr>
          <a:xfrm>
            <a:off x="8965122" y="3954101"/>
            <a:ext cx="7380922" cy="4218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8965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Click to edit Master text styles</a:t>
            </a:r>
          </a:p>
        </p:txBody>
      </p:sp>
      <p:sp>
        <p:nvSpPr>
          <p:cNvPr id="4" name="Plassholder for innhold 3"/>
          <p:cNvSpPr>
            <a:spLocks noGrp="1"/>
          </p:cNvSpPr>
          <p:nvPr>
            <p:ph sz="half" idx="2"/>
          </p:nvPr>
        </p:nvSpPr>
        <p:spPr>
          <a:xfrm>
            <a:off x="972122" y="3954101"/>
            <a:ext cx="7380922" cy="4218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3" name="Plassholder for tekst 2"/>
          <p:cNvSpPr>
            <a:spLocks noGrp="1"/>
          </p:cNvSpPr>
          <p:nvPr>
            <p:ph type="body" idx="1"/>
          </p:nvPr>
        </p:nvSpPr>
        <p:spPr>
          <a:xfrm>
            <a:off x="972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Click to edit Master text styles</a:t>
            </a:r>
          </a:p>
        </p:txBody>
      </p:sp>
      <p:sp>
        <p:nvSpPr>
          <p:cNvPr id="10" name="Tittel 9">
            <a:extLst>
              <a:ext uri="{FF2B5EF4-FFF2-40B4-BE49-F238E27FC236}">
                <a16:creationId xmlns:a16="http://schemas.microsoft.com/office/drawing/2014/main" id="{2DA985E1-7DD2-458A-A77D-21904FB8115C}"/>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84663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endParaRPr lang="nb-NO"/>
          </a:p>
        </p:txBody>
      </p:sp>
      <p:sp>
        <p:nvSpPr>
          <p:cNvPr id="3" name="Plassholder for dato 2"/>
          <p:cNvSpPr>
            <a:spLocks noGrp="1"/>
          </p:cNvSpPr>
          <p:nvPr>
            <p:ph type="dt" sz="half" idx="10"/>
          </p:nvPr>
        </p:nvSpPr>
        <p:spPr/>
        <p:txBody>
          <a:bodyPr/>
          <a:lstStyle/>
          <a:p>
            <a:fld id="{68C00332-4353-4A99-B193-DC663127A325}" type="datetime1">
              <a:rPr lang="nb-NO" smtClean="0"/>
              <a:t>25.10.2023</a:t>
            </a:fld>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p:txBody>
          <a:bodyPr/>
          <a:lstStyle/>
          <a:p>
            <a:r>
              <a:rPr lang="en-US"/>
              <a:t>Click to edit Master title style</a:t>
            </a:r>
            <a:endParaRPr lang="nb-NO" dirty="0"/>
          </a:p>
        </p:txBody>
      </p:sp>
    </p:spTree>
    <p:extLst>
      <p:ext uri="{BB962C8B-B14F-4D97-AF65-F5344CB8AC3E}">
        <p14:creationId xmlns:p14="http://schemas.microsoft.com/office/powerpoint/2010/main" val="3098047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5" name="Tittel 4" hidden="1">
            <a:extLst>
              <a:ext uri="{FF2B5EF4-FFF2-40B4-BE49-F238E27FC236}">
                <a16:creationId xmlns:a16="http://schemas.microsoft.com/office/drawing/2014/main" id="{84ABF12D-3347-4A44-9DA5-FA330C8E8189}"/>
              </a:ext>
            </a:extLst>
          </p:cNvPr>
          <p:cNvSpPr>
            <a:spLocks noGrp="1"/>
          </p:cNvSpPr>
          <p:nvPr>
            <p:ph type="title"/>
          </p:nvPr>
        </p:nvSpPr>
        <p:spPr/>
        <p:txBody>
          <a:bodyPr/>
          <a:lstStyle/>
          <a:p>
            <a:r>
              <a:rPr lang="en-US"/>
              <a:t>Click to edit Master title style</a:t>
            </a:r>
            <a:endParaRPr lang="nb-NO"/>
          </a:p>
        </p:txBody>
      </p:sp>
      <p:sp>
        <p:nvSpPr>
          <p:cNvPr id="3" name="Plassholder for bunntekst 2"/>
          <p:cNvSpPr>
            <a:spLocks noGrp="1"/>
          </p:cNvSpPr>
          <p:nvPr>
            <p:ph type="ftr" sz="quarter" idx="11"/>
          </p:nvPr>
        </p:nvSpPr>
        <p:spPr/>
        <p:txBody>
          <a:bodyPr/>
          <a:lstStyle/>
          <a:p>
            <a:endParaRPr lang="nb-NO"/>
          </a:p>
        </p:txBody>
      </p:sp>
      <p:sp>
        <p:nvSpPr>
          <p:cNvPr id="2" name="Plassholder for dato 1"/>
          <p:cNvSpPr>
            <a:spLocks noGrp="1"/>
          </p:cNvSpPr>
          <p:nvPr>
            <p:ph type="dt" sz="half" idx="10"/>
          </p:nvPr>
        </p:nvSpPr>
        <p:spPr/>
        <p:txBody>
          <a:bodyPr/>
          <a:lstStyle/>
          <a:p>
            <a:fld id="{3F3FFAD8-24C9-48FE-A12F-B9CAC0C29339}" type="datetime1">
              <a:rPr lang="nb-NO" smtClean="0"/>
              <a:t>25.10.2023</a:t>
            </a:fld>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bildestr 2">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AFD735A7-D3E8-41C4-806A-8C85258F68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3" cstate="email">
              <a:extLst>
                <a:ext uri="{28A0092B-C50C-407E-A947-70E740481C1C}">
                  <a14:useLocalDpi xmlns:a14="http://schemas.microsoft.com/office/drawing/2010/main"/>
                </a:ext>
              </a:extLst>
            </a:blip>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endParaRPr lang="en-US" dirty="0"/>
          </a:p>
        </p:txBody>
      </p:sp>
      <p:sp>
        <p:nvSpPr>
          <p:cNvPr id="16" name="Plassholder for tekst 12">
            <a:extLst>
              <a:ext uri="{FF2B5EF4-FFF2-40B4-BE49-F238E27FC236}">
                <a16:creationId xmlns:a16="http://schemas.microsoft.com/office/drawing/2014/main" id="{2F0613AD-AA81-4A70-ADB1-14287F5EEC3A}"/>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2" y="5489579"/>
            <a:ext cx="725850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2" name="Tittel 1"/>
          <p:cNvSpPr>
            <a:spLocks noGrp="1"/>
          </p:cNvSpPr>
          <p:nvPr>
            <p:ph type="ctrTitle"/>
          </p:nvPr>
        </p:nvSpPr>
        <p:spPr>
          <a:xfrm>
            <a:off x="972123" y="2862294"/>
            <a:ext cx="7258507" cy="2160591"/>
          </a:xfrm>
        </p:spPr>
        <p:txBody>
          <a:bodyPr anchor="b">
            <a:normAutofit/>
          </a:bodyPr>
          <a:lstStyle>
            <a:lvl1pPr algn="l">
              <a:defRPr sz="4800"/>
            </a:lvl1pPr>
          </a:lstStyle>
          <a:p>
            <a:r>
              <a:rPr lang="en-US"/>
              <a:t>Click to edit Master title style</a:t>
            </a:r>
            <a:endParaRPr lang="nb-NO" dirty="0"/>
          </a:p>
        </p:txBody>
      </p:sp>
      <p:sp>
        <p:nvSpPr>
          <p:cNvPr id="17" name="Plassholder for tekst 12">
            <a:extLst>
              <a:ext uri="{FF2B5EF4-FFF2-40B4-BE49-F238E27FC236}">
                <a16:creationId xmlns:a16="http://schemas.microsoft.com/office/drawing/2014/main" id="{322E6955-7906-4333-9641-6171DC5B95A1}"/>
              </a:ext>
            </a:extLst>
          </p:cNvPr>
          <p:cNvSpPr>
            <a:spLocks noGrp="1"/>
          </p:cNvSpPr>
          <p:nvPr>
            <p:ph type="body" sz="quarter" idx="15" hasCustomPrompt="1"/>
          </p:nvPr>
        </p:nvSpPr>
        <p:spPr>
          <a:xfrm>
            <a:off x="971548" y="2448306"/>
            <a:ext cx="7258507" cy="276999"/>
          </a:xfrm>
        </p:spPr>
        <p:txBody>
          <a:bodyPr>
            <a:noAutofit/>
          </a:bodyPr>
          <a:lstStyle>
            <a:lvl1pPr marL="0" indent="0">
              <a:spcAft>
                <a:spcPts val="0"/>
              </a:spcAft>
              <a:buNone/>
              <a:defRPr sz="1400" b="0" cap="all" baseline="0"/>
            </a:lvl1pPr>
          </a:lstStyle>
          <a:p>
            <a:pPr lvl="0"/>
            <a:r>
              <a:rPr lang="nb-NO" noProof="0" dirty="0"/>
              <a:t>KLIKK FOR Å LEGGE TIL NAVN PÅ ENHET</a:t>
            </a:r>
          </a:p>
        </p:txBody>
      </p:sp>
      <p:pic>
        <p:nvPicPr>
          <p:cNvPr id="15" name="Bilde 14">
            <a:extLst>
              <a:ext uri="{FF2B5EF4-FFF2-40B4-BE49-F238E27FC236}">
                <a16:creationId xmlns:a16="http://schemas.microsoft.com/office/drawing/2014/main" id="{248145DB-5601-4BE7-B950-1E39403F49A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1514112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 bildestr 3">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54B2F574-3FB7-4075-B8B4-B0B1F5F3FF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3" cstate="email">
              <a:extLst>
                <a:ext uri="{28A0092B-C50C-407E-A947-70E740481C1C}">
                  <a14:useLocalDpi xmlns:a14="http://schemas.microsoft.com/office/drawing/2010/main"/>
                </a:ext>
              </a:extLst>
            </a:blip>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endParaRPr lang="en-US" dirty="0"/>
          </a:p>
        </p:txBody>
      </p:sp>
      <p:sp>
        <p:nvSpPr>
          <p:cNvPr id="16" name="Plassholder for tekst 12">
            <a:extLst>
              <a:ext uri="{FF2B5EF4-FFF2-40B4-BE49-F238E27FC236}">
                <a16:creationId xmlns:a16="http://schemas.microsoft.com/office/drawing/2014/main" id="{D0518BE8-1E49-4FE0-9AE1-D7210E6B44B6}"/>
              </a:ext>
            </a:extLst>
          </p:cNvPr>
          <p:cNvSpPr>
            <a:spLocks noGrp="1"/>
          </p:cNvSpPr>
          <p:nvPr>
            <p:ph type="body" sz="quarter" idx="13" hasCustomPrompt="1"/>
          </p:nvPr>
        </p:nvSpPr>
        <p:spPr>
          <a:xfrm>
            <a:off x="971551" y="7258051"/>
            <a:ext cx="4637380"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2" y="5489579"/>
            <a:ext cx="463738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2" name="Tittel 1"/>
          <p:cNvSpPr>
            <a:spLocks noGrp="1"/>
          </p:cNvSpPr>
          <p:nvPr>
            <p:ph type="ctrTitle"/>
          </p:nvPr>
        </p:nvSpPr>
        <p:spPr>
          <a:xfrm>
            <a:off x="972123" y="2862294"/>
            <a:ext cx="4637380" cy="2160591"/>
          </a:xfrm>
        </p:spPr>
        <p:txBody>
          <a:bodyPr anchor="b">
            <a:normAutofit/>
          </a:bodyPr>
          <a:lstStyle>
            <a:lvl1pPr algn="l">
              <a:defRPr sz="4800"/>
            </a:lvl1pPr>
          </a:lstStyle>
          <a:p>
            <a:r>
              <a:rPr lang="en-US"/>
              <a:t>Click to edit Master title style</a:t>
            </a:r>
            <a:endParaRPr lang="nb-NO" dirty="0"/>
          </a:p>
        </p:txBody>
      </p:sp>
      <p:sp>
        <p:nvSpPr>
          <p:cNvPr id="17" name="Plassholder for tekst 12">
            <a:extLst>
              <a:ext uri="{FF2B5EF4-FFF2-40B4-BE49-F238E27FC236}">
                <a16:creationId xmlns:a16="http://schemas.microsoft.com/office/drawing/2014/main" id="{CB39742B-312D-4C5F-A86C-528AEF1EAFC6}"/>
              </a:ext>
            </a:extLst>
          </p:cNvPr>
          <p:cNvSpPr>
            <a:spLocks noGrp="1"/>
          </p:cNvSpPr>
          <p:nvPr>
            <p:ph type="body" sz="quarter" idx="15" hasCustomPrompt="1"/>
          </p:nvPr>
        </p:nvSpPr>
        <p:spPr>
          <a:xfrm>
            <a:off x="971548" y="2448306"/>
            <a:ext cx="4637380" cy="276999"/>
          </a:xfrm>
        </p:spPr>
        <p:txBody>
          <a:bodyPr>
            <a:noAutofit/>
          </a:bodyPr>
          <a:lstStyle>
            <a:lvl1pPr marL="0" indent="0">
              <a:spcAft>
                <a:spcPts val="0"/>
              </a:spcAft>
              <a:buNone/>
              <a:defRPr sz="1400" b="0" cap="all" baseline="0"/>
            </a:lvl1pPr>
          </a:lstStyle>
          <a:p>
            <a:pPr lvl="0"/>
            <a:r>
              <a:rPr lang="nb-NO" noProof="0" dirty="0"/>
              <a:t>KLIKK FOR Å LEGGE TIL NAVN PÅ ENHET</a:t>
            </a:r>
          </a:p>
        </p:txBody>
      </p:sp>
      <p:pic>
        <p:nvPicPr>
          <p:cNvPr id="15" name="Bilde 14">
            <a:extLst>
              <a:ext uri="{FF2B5EF4-FFF2-40B4-BE49-F238E27FC236}">
                <a16:creationId xmlns:a16="http://schemas.microsoft.com/office/drawing/2014/main" id="{B941E73A-9838-4549-8A04-A3532C39DC6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169910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samarbeid">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E808A55B-AE2E-4715-A55A-586E335234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5" name="Plassholder for bilde 4">
            <a:extLst>
              <a:ext uri="{FF2B5EF4-FFF2-40B4-BE49-F238E27FC236}">
                <a16:creationId xmlns:a16="http://schemas.microsoft.com/office/drawing/2014/main" id="{E18F7118-4BBA-4894-9865-C9BC85EE8D99}"/>
              </a:ext>
            </a:extLst>
          </p:cNvPr>
          <p:cNvSpPr>
            <a:spLocks noGrp="1"/>
          </p:cNvSpPr>
          <p:nvPr>
            <p:ph type="pic" sz="quarter" idx="20" hasCustomPrompt="1"/>
          </p:nvPr>
        </p:nvSpPr>
        <p:spPr>
          <a:xfrm>
            <a:off x="15661960" y="972122"/>
            <a:ext cx="713233" cy="650749"/>
          </a:xfrm>
          <a:prstGeom prst="rect">
            <a:avLst/>
          </a:prstGeom>
        </p:spPr>
        <p:txBody>
          <a:bodyPr lIns="91440" tIns="45720" rIns="91440" bIns="45720"/>
          <a:lstStyle>
            <a:lvl1pPr marL="0" indent="0" algn="ctr">
              <a:buNone/>
              <a:defRPr sz="1200"/>
            </a:lvl1pPr>
          </a:lstStyle>
          <a:p>
            <a:r>
              <a:rPr lang="en-US" dirty="0"/>
              <a:t>Logo</a:t>
            </a:r>
          </a:p>
        </p:txBody>
      </p:sp>
      <p:sp>
        <p:nvSpPr>
          <p:cNvPr id="16" name="Plassholder for tekst 12">
            <a:extLst>
              <a:ext uri="{FF2B5EF4-FFF2-40B4-BE49-F238E27FC236}">
                <a16:creationId xmlns:a16="http://schemas.microsoft.com/office/drawing/2014/main" id="{0E6B520D-9885-456E-AFF0-6F0EB634B7A2}"/>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dirty="0"/>
          </a:p>
        </p:txBody>
      </p:sp>
      <p:sp>
        <p:nvSpPr>
          <p:cNvPr id="17" name="Plassholder for tekst 12">
            <a:extLst>
              <a:ext uri="{FF2B5EF4-FFF2-40B4-BE49-F238E27FC236}">
                <a16:creationId xmlns:a16="http://schemas.microsoft.com/office/drawing/2014/main" id="{2CBD7CF0-AEBB-405C-9646-C7EF3E0DE710}"/>
              </a:ext>
            </a:extLst>
          </p:cNvPr>
          <p:cNvSpPr>
            <a:spLocks noGrp="1"/>
          </p:cNvSpPr>
          <p:nvPr>
            <p:ph type="body" sz="quarter" idx="15" hasCustomPrompt="1"/>
          </p:nvPr>
        </p:nvSpPr>
        <p:spPr>
          <a:xfrm>
            <a:off x="971548" y="2448306"/>
            <a:ext cx="13008769" cy="276999"/>
          </a:xfrm>
        </p:spPr>
        <p:txBody>
          <a:bodyPr>
            <a:noAutofit/>
          </a:bodyPr>
          <a:lstStyle>
            <a:lvl1pPr marL="0" indent="0">
              <a:spcAft>
                <a:spcPts val="0"/>
              </a:spcAft>
              <a:buNone/>
              <a:defRPr sz="2000" b="0" cap="all" baseline="0"/>
            </a:lvl1pPr>
          </a:lstStyle>
          <a:p>
            <a:pPr lvl="0"/>
            <a:r>
              <a:rPr lang="nb-NO" noProof="0" dirty="0"/>
              <a:t>KLIKK FOR Å LEGGE TIL NAVN PÅ ENHET</a:t>
            </a:r>
          </a:p>
        </p:txBody>
      </p:sp>
      <p:pic>
        <p:nvPicPr>
          <p:cNvPr id="15" name="Bilde 14">
            <a:extLst>
              <a:ext uri="{FF2B5EF4-FFF2-40B4-BE49-F238E27FC236}">
                <a16:creationId xmlns:a16="http://schemas.microsoft.com/office/drawing/2014/main" id="{83011402-432B-40E2-A540-AD45AC63DAE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183867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1">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DB5EF820-82C6-4683-BA5F-67FF154A27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3" cstate="email">
              <a:extLst>
                <a:ext uri="{28A0092B-C50C-407E-A947-70E740481C1C}">
                  <a14:useLocalDpi xmlns:a14="http://schemas.microsoft.com/office/drawing/2010/main"/>
                </a:ext>
              </a:extLst>
            </a:blip>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15" name="Plassholder for bilde 4">
            <a:extLst>
              <a:ext uri="{FF2B5EF4-FFF2-40B4-BE49-F238E27FC236}">
                <a16:creationId xmlns:a16="http://schemas.microsoft.com/office/drawing/2014/main" id="{C58DDDE6-A7EF-4EF2-98F8-7C8C432B202F}"/>
              </a:ext>
            </a:extLst>
          </p:cNvPr>
          <p:cNvSpPr>
            <a:spLocks noGrp="1"/>
          </p:cNvSpPr>
          <p:nvPr>
            <p:ph type="pic" sz="quarter" idx="20" hasCustomPrompt="1"/>
          </p:nvPr>
        </p:nvSpPr>
        <p:spPr>
          <a:xfrm>
            <a:off x="10135267" y="972122"/>
            <a:ext cx="713233" cy="650749"/>
          </a:xfrm>
          <a:prstGeom prst="rect">
            <a:avLst/>
          </a:prstGeom>
        </p:spPr>
        <p:txBody>
          <a:bodyPr lIns="91440" tIns="45720" rIns="91440" bIns="45720"/>
          <a:lstStyle>
            <a:lvl1pPr marL="0" indent="0" algn="ctr">
              <a:buNone/>
              <a:defRPr sz="1200"/>
            </a:lvl1pPr>
          </a:lstStyle>
          <a:p>
            <a:r>
              <a:rPr lang="en-US" dirty="0"/>
              <a:t>Logo</a:t>
            </a:r>
          </a:p>
        </p:txBody>
      </p:sp>
      <p:sp>
        <p:nvSpPr>
          <p:cNvPr id="19" name="Plassholder for tekst 12">
            <a:extLst>
              <a:ext uri="{FF2B5EF4-FFF2-40B4-BE49-F238E27FC236}">
                <a16:creationId xmlns:a16="http://schemas.microsoft.com/office/drawing/2014/main" id="{E540364A-88CD-4715-B84B-37B7254B3689}"/>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2" y="5489579"/>
            <a:ext cx="987637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2" name="Tittel 1"/>
          <p:cNvSpPr>
            <a:spLocks noGrp="1"/>
          </p:cNvSpPr>
          <p:nvPr>
            <p:ph type="ctrTitle"/>
          </p:nvPr>
        </p:nvSpPr>
        <p:spPr>
          <a:xfrm>
            <a:off x="972123" y="2963894"/>
            <a:ext cx="9876377" cy="2160591"/>
          </a:xfrm>
        </p:spPr>
        <p:txBody>
          <a:bodyPr anchor="b">
            <a:normAutofit/>
          </a:bodyPr>
          <a:lstStyle>
            <a:lvl1pPr algn="l">
              <a:defRPr sz="7800"/>
            </a:lvl1pPr>
          </a:lstStyle>
          <a:p>
            <a:r>
              <a:rPr lang="en-US"/>
              <a:t>Click to edit Master title style</a:t>
            </a:r>
            <a:endParaRPr lang="nb-NO" dirty="0"/>
          </a:p>
        </p:txBody>
      </p:sp>
      <p:sp>
        <p:nvSpPr>
          <p:cNvPr id="20" name="Plassholder for tekst 12">
            <a:extLst>
              <a:ext uri="{FF2B5EF4-FFF2-40B4-BE49-F238E27FC236}">
                <a16:creationId xmlns:a16="http://schemas.microsoft.com/office/drawing/2014/main" id="{AEA5A8C0-8855-4772-AC4B-966FE86ED6AE}"/>
              </a:ext>
            </a:extLst>
          </p:cNvPr>
          <p:cNvSpPr>
            <a:spLocks noGrp="1"/>
          </p:cNvSpPr>
          <p:nvPr>
            <p:ph type="body" sz="quarter" idx="15" hasCustomPrompt="1"/>
          </p:nvPr>
        </p:nvSpPr>
        <p:spPr>
          <a:xfrm>
            <a:off x="971548" y="2448306"/>
            <a:ext cx="9876377" cy="276999"/>
          </a:xfrm>
        </p:spPr>
        <p:txBody>
          <a:bodyPr>
            <a:noAutofit/>
          </a:bodyPr>
          <a:lstStyle>
            <a:lvl1pPr marL="0" indent="0">
              <a:spcAft>
                <a:spcPts val="0"/>
              </a:spcAft>
              <a:buNone/>
              <a:defRPr sz="2000" b="0" cap="all" baseline="0"/>
            </a:lvl1pPr>
          </a:lstStyle>
          <a:p>
            <a:pPr lvl="0"/>
            <a:r>
              <a:rPr lang="nb-NO" noProof="0" dirty="0"/>
              <a:t>KLIKK FOR Å LEGGE TIL NAVN PÅ ENHET</a:t>
            </a:r>
          </a:p>
        </p:txBody>
      </p:sp>
      <p:pic>
        <p:nvPicPr>
          <p:cNvPr id="17" name="Bilde 16">
            <a:extLst>
              <a:ext uri="{FF2B5EF4-FFF2-40B4-BE49-F238E27FC236}">
                <a16:creationId xmlns:a16="http://schemas.microsoft.com/office/drawing/2014/main" id="{CB694C4F-761C-4DD3-80C0-85F1EC63BA8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87963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2">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1E050BC1-E222-4BEA-AB48-527E712F6D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3" cstate="email">
              <a:extLst>
                <a:ext uri="{28A0092B-C50C-407E-A947-70E740481C1C}">
                  <a14:useLocalDpi xmlns:a14="http://schemas.microsoft.com/office/drawing/2010/main"/>
                </a:ext>
              </a:extLst>
            </a:blip>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endParaRPr lang="en-US" dirty="0"/>
          </a:p>
        </p:txBody>
      </p:sp>
      <p:sp>
        <p:nvSpPr>
          <p:cNvPr id="15" name="Plassholder for bilde 4">
            <a:extLst>
              <a:ext uri="{FF2B5EF4-FFF2-40B4-BE49-F238E27FC236}">
                <a16:creationId xmlns:a16="http://schemas.microsoft.com/office/drawing/2014/main" id="{D8135442-1495-4020-900D-917070638299}"/>
              </a:ext>
            </a:extLst>
          </p:cNvPr>
          <p:cNvSpPr>
            <a:spLocks noGrp="1"/>
          </p:cNvSpPr>
          <p:nvPr>
            <p:ph type="pic" sz="quarter" idx="20" hasCustomPrompt="1"/>
          </p:nvPr>
        </p:nvSpPr>
        <p:spPr>
          <a:xfrm>
            <a:off x="7517740" y="972122"/>
            <a:ext cx="713233" cy="650749"/>
          </a:xfrm>
          <a:prstGeom prst="rect">
            <a:avLst/>
          </a:prstGeom>
        </p:spPr>
        <p:txBody>
          <a:bodyPr lIns="91440" tIns="45720" rIns="91440" bIns="45720"/>
          <a:lstStyle>
            <a:lvl1pPr marL="0" indent="0" algn="ctr">
              <a:buNone/>
              <a:defRPr sz="1200"/>
            </a:lvl1pPr>
          </a:lstStyle>
          <a:p>
            <a:r>
              <a:rPr lang="en-US" dirty="0"/>
              <a:t>Logo</a:t>
            </a:r>
          </a:p>
        </p:txBody>
      </p:sp>
      <p:sp>
        <p:nvSpPr>
          <p:cNvPr id="19" name="Plassholder for tekst 12">
            <a:extLst>
              <a:ext uri="{FF2B5EF4-FFF2-40B4-BE49-F238E27FC236}">
                <a16:creationId xmlns:a16="http://schemas.microsoft.com/office/drawing/2014/main" id="{7564A7C6-E4C2-476A-A59A-1064272FED28}"/>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2" y="5489579"/>
            <a:ext cx="725885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2" name="Tittel 1"/>
          <p:cNvSpPr>
            <a:spLocks noGrp="1"/>
          </p:cNvSpPr>
          <p:nvPr>
            <p:ph type="ctrTitle"/>
          </p:nvPr>
        </p:nvSpPr>
        <p:spPr>
          <a:xfrm>
            <a:off x="972123" y="2862294"/>
            <a:ext cx="7258850" cy="2160591"/>
          </a:xfrm>
        </p:spPr>
        <p:txBody>
          <a:bodyPr anchor="b">
            <a:normAutofit/>
          </a:bodyPr>
          <a:lstStyle>
            <a:lvl1pPr algn="l">
              <a:defRPr sz="4800"/>
            </a:lvl1pPr>
          </a:lstStyle>
          <a:p>
            <a:r>
              <a:rPr lang="en-US"/>
              <a:t>Click to edit Master title style</a:t>
            </a:r>
            <a:endParaRPr lang="nb-NO" dirty="0"/>
          </a:p>
        </p:txBody>
      </p:sp>
      <p:sp>
        <p:nvSpPr>
          <p:cNvPr id="20" name="Plassholder for tekst 12">
            <a:extLst>
              <a:ext uri="{FF2B5EF4-FFF2-40B4-BE49-F238E27FC236}">
                <a16:creationId xmlns:a16="http://schemas.microsoft.com/office/drawing/2014/main" id="{8D153B10-BADE-47BE-84DB-BE22BD383624}"/>
              </a:ext>
            </a:extLst>
          </p:cNvPr>
          <p:cNvSpPr>
            <a:spLocks noGrp="1"/>
          </p:cNvSpPr>
          <p:nvPr>
            <p:ph type="body" sz="quarter" idx="15" hasCustomPrompt="1"/>
          </p:nvPr>
        </p:nvSpPr>
        <p:spPr>
          <a:xfrm>
            <a:off x="971548" y="2448306"/>
            <a:ext cx="7258850" cy="276999"/>
          </a:xfrm>
        </p:spPr>
        <p:txBody>
          <a:bodyPr>
            <a:noAutofit/>
          </a:bodyPr>
          <a:lstStyle>
            <a:lvl1pPr marL="0" indent="0">
              <a:spcAft>
                <a:spcPts val="0"/>
              </a:spcAft>
              <a:buNone/>
              <a:defRPr sz="1400" b="0" cap="all" baseline="0"/>
            </a:lvl1pPr>
          </a:lstStyle>
          <a:p>
            <a:pPr lvl="0"/>
            <a:r>
              <a:rPr lang="nb-NO" noProof="0" dirty="0"/>
              <a:t>KLIKK FOR Å LEGGE TIL NAVN PÅ ENHET</a:t>
            </a:r>
          </a:p>
        </p:txBody>
      </p:sp>
      <p:pic>
        <p:nvPicPr>
          <p:cNvPr id="17" name="Bilde 16">
            <a:extLst>
              <a:ext uri="{FF2B5EF4-FFF2-40B4-BE49-F238E27FC236}">
                <a16:creationId xmlns:a16="http://schemas.microsoft.com/office/drawing/2014/main" id="{CE62991F-6C97-4107-8397-FA4EF895710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47300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3">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E34E01D0-FD50-4819-8CB7-242DD62DFF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3" cstate="email">
              <a:extLst>
                <a:ext uri="{28A0092B-C50C-407E-A947-70E740481C1C}">
                  <a14:useLocalDpi xmlns:a14="http://schemas.microsoft.com/office/drawing/2010/main"/>
                </a:ext>
              </a:extLst>
            </a:blip>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endParaRPr lang="en-US" dirty="0"/>
          </a:p>
        </p:txBody>
      </p:sp>
      <p:sp>
        <p:nvSpPr>
          <p:cNvPr id="15" name="Plassholder for bilde 4">
            <a:extLst>
              <a:ext uri="{FF2B5EF4-FFF2-40B4-BE49-F238E27FC236}">
                <a16:creationId xmlns:a16="http://schemas.microsoft.com/office/drawing/2014/main" id="{66EBDB16-4B51-4813-AB2B-6B7738B506C9}"/>
              </a:ext>
            </a:extLst>
          </p:cNvPr>
          <p:cNvSpPr>
            <a:spLocks noGrp="1"/>
          </p:cNvSpPr>
          <p:nvPr>
            <p:ph type="pic" sz="quarter" idx="20" hasCustomPrompt="1"/>
          </p:nvPr>
        </p:nvSpPr>
        <p:spPr>
          <a:xfrm>
            <a:off x="4896612" y="972122"/>
            <a:ext cx="713233" cy="650749"/>
          </a:xfrm>
          <a:prstGeom prst="rect">
            <a:avLst/>
          </a:prstGeom>
        </p:spPr>
        <p:txBody>
          <a:bodyPr lIns="91440" tIns="45720" rIns="91440" bIns="45720"/>
          <a:lstStyle>
            <a:lvl1pPr marL="0" indent="0" algn="ctr">
              <a:buNone/>
              <a:defRPr sz="1200"/>
            </a:lvl1pPr>
          </a:lstStyle>
          <a:p>
            <a:r>
              <a:rPr lang="en-US" dirty="0"/>
              <a:t>Logo</a:t>
            </a:r>
          </a:p>
        </p:txBody>
      </p:sp>
      <p:sp>
        <p:nvSpPr>
          <p:cNvPr id="19" name="Plassholder for tekst 12">
            <a:extLst>
              <a:ext uri="{FF2B5EF4-FFF2-40B4-BE49-F238E27FC236}">
                <a16:creationId xmlns:a16="http://schemas.microsoft.com/office/drawing/2014/main" id="{28DC85A0-556A-4CAC-B374-03A16C1E7B67}"/>
              </a:ext>
            </a:extLst>
          </p:cNvPr>
          <p:cNvSpPr>
            <a:spLocks noGrp="1"/>
          </p:cNvSpPr>
          <p:nvPr>
            <p:ph type="body" sz="quarter" idx="13" hasCustomPrompt="1"/>
          </p:nvPr>
        </p:nvSpPr>
        <p:spPr>
          <a:xfrm>
            <a:off x="971552" y="7258051"/>
            <a:ext cx="4637723"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2" y="5489579"/>
            <a:ext cx="4637723"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2" name="Tittel 1"/>
          <p:cNvSpPr>
            <a:spLocks noGrp="1"/>
          </p:cNvSpPr>
          <p:nvPr>
            <p:ph type="ctrTitle"/>
          </p:nvPr>
        </p:nvSpPr>
        <p:spPr>
          <a:xfrm>
            <a:off x="972123" y="2862294"/>
            <a:ext cx="4637723" cy="2160591"/>
          </a:xfrm>
        </p:spPr>
        <p:txBody>
          <a:bodyPr anchor="b">
            <a:normAutofit/>
          </a:bodyPr>
          <a:lstStyle>
            <a:lvl1pPr algn="l">
              <a:defRPr sz="4800"/>
            </a:lvl1pPr>
          </a:lstStyle>
          <a:p>
            <a:r>
              <a:rPr lang="en-US"/>
              <a:t>Click to edit Master title style</a:t>
            </a:r>
            <a:endParaRPr lang="nb-NO" dirty="0"/>
          </a:p>
        </p:txBody>
      </p:sp>
      <p:sp>
        <p:nvSpPr>
          <p:cNvPr id="20" name="Plassholder for tekst 12">
            <a:extLst>
              <a:ext uri="{FF2B5EF4-FFF2-40B4-BE49-F238E27FC236}">
                <a16:creationId xmlns:a16="http://schemas.microsoft.com/office/drawing/2014/main" id="{88ECA48A-0D1F-4639-B581-83404CE50B18}"/>
              </a:ext>
            </a:extLst>
          </p:cNvPr>
          <p:cNvSpPr>
            <a:spLocks noGrp="1"/>
          </p:cNvSpPr>
          <p:nvPr>
            <p:ph type="body" sz="quarter" idx="15" hasCustomPrompt="1"/>
          </p:nvPr>
        </p:nvSpPr>
        <p:spPr>
          <a:xfrm>
            <a:off x="971548" y="2448306"/>
            <a:ext cx="4637723" cy="276999"/>
          </a:xfrm>
        </p:spPr>
        <p:txBody>
          <a:bodyPr>
            <a:noAutofit/>
          </a:bodyPr>
          <a:lstStyle>
            <a:lvl1pPr marL="0" indent="0">
              <a:spcAft>
                <a:spcPts val="0"/>
              </a:spcAft>
              <a:buNone/>
              <a:defRPr sz="1400" b="0" cap="all" baseline="0"/>
            </a:lvl1pPr>
          </a:lstStyle>
          <a:p>
            <a:pPr lvl="0"/>
            <a:r>
              <a:rPr lang="nb-NO" noProof="0" dirty="0"/>
              <a:t>KLIKK FOR Å LEGGE TIL NAVN PÅ ENHET</a:t>
            </a:r>
          </a:p>
        </p:txBody>
      </p:sp>
      <p:pic>
        <p:nvPicPr>
          <p:cNvPr id="17" name="Bilde 16">
            <a:extLst>
              <a:ext uri="{FF2B5EF4-FFF2-40B4-BE49-F238E27FC236}">
                <a16:creationId xmlns:a16="http://schemas.microsoft.com/office/drawing/2014/main" id="{8EDE0CB6-CE9F-422B-970C-3C05BF6D4EA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178474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endParaRPr lang="nb-NO" dirty="0"/>
          </a:p>
        </p:txBody>
      </p:sp>
      <p:sp>
        <p:nvSpPr>
          <p:cNvPr id="4" name="Plassholder for dato 3"/>
          <p:cNvSpPr>
            <a:spLocks noGrp="1"/>
          </p:cNvSpPr>
          <p:nvPr>
            <p:ph type="dt" sz="half" idx="10"/>
          </p:nvPr>
        </p:nvSpPr>
        <p:spPr/>
        <p:txBody>
          <a:bodyPr/>
          <a:lstStyle/>
          <a:p>
            <a:fld id="{02811425-0959-4F72-99C4-369DD7C161A7}" type="datetime1">
              <a:rPr lang="nb-NO" smtClean="0"/>
              <a:t>25.10.2023</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3" name="Plassholder for innhold 2"/>
          <p:cNvSpPr>
            <a:spLocks noGrp="1"/>
          </p:cNvSpPr>
          <p:nvPr>
            <p:ph idx="1"/>
          </p:nvPr>
        </p:nvSpPr>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 name="Tittel 1"/>
          <p:cNvSpPr>
            <a:spLocks noGrp="1"/>
          </p:cNvSpPr>
          <p:nvPr>
            <p:ph type="title"/>
          </p:nvPr>
        </p:nvSpPr>
        <p:spPr/>
        <p:txBody>
          <a:bodyPr/>
          <a:lstStyle/>
          <a:p>
            <a:r>
              <a:rPr lang="en-US"/>
              <a:t>Click to edit Master title style</a:t>
            </a:r>
            <a:endParaRPr lang="nb-NO" dirty="0"/>
          </a:p>
        </p:txBody>
      </p:sp>
    </p:spTree>
    <p:extLst>
      <p:ext uri="{BB962C8B-B14F-4D97-AF65-F5344CB8AC3E}">
        <p14:creationId xmlns:p14="http://schemas.microsoft.com/office/powerpoint/2010/main" val="221255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72122" y="2374096"/>
            <a:ext cx="15373922" cy="664797"/>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972122" y="3492436"/>
            <a:ext cx="15373922" cy="4680585"/>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865312" y="8705717"/>
            <a:ext cx="1080135" cy="262593"/>
          </a:xfrm>
          <a:prstGeom prst="rect">
            <a:avLst/>
          </a:prstGeom>
        </p:spPr>
        <p:txBody>
          <a:bodyPr vert="horz" lIns="0" tIns="0" rIns="0" bIns="0" rtlCol="0" anchor="ctr">
            <a:normAutofit/>
          </a:bodyPr>
          <a:lstStyle>
            <a:lvl1pPr algn="l">
              <a:defRPr sz="1100">
                <a:solidFill>
                  <a:schemeClr val="dk1"/>
                </a:solidFill>
              </a:defRPr>
            </a:lvl1pPr>
          </a:lstStyle>
          <a:p>
            <a:fld id="{24C1DA1B-711B-4250-AF61-AE5974B546C0}" type="datetime1">
              <a:rPr lang="nb-NO" smtClean="0"/>
              <a:t>25.10.2023</a:t>
            </a:fld>
            <a:endParaRPr lang="nb-NO" dirty="0"/>
          </a:p>
        </p:txBody>
      </p:sp>
      <p:sp>
        <p:nvSpPr>
          <p:cNvPr id="5" name="Plassholder for bunntekst 4"/>
          <p:cNvSpPr>
            <a:spLocks noGrp="1"/>
          </p:cNvSpPr>
          <p:nvPr>
            <p:ph type="ftr" sz="quarter" idx="3"/>
          </p:nvPr>
        </p:nvSpPr>
        <p:spPr>
          <a:xfrm>
            <a:off x="6425517" y="8705717"/>
            <a:ext cx="9920527" cy="262593"/>
          </a:xfrm>
          <a:prstGeom prst="rect">
            <a:avLst/>
          </a:prstGeom>
        </p:spPr>
        <p:txBody>
          <a:bodyPr vert="horz" lIns="0" tIns="0" rIns="0" bIns="0" rtlCol="0" anchor="ctr">
            <a:normAutofit/>
          </a:bodyPr>
          <a:lstStyle>
            <a:lvl1pPr algn="r">
              <a:defRPr sz="1100" cap="all" baseline="0">
                <a:solidFill>
                  <a:schemeClr val="dk1"/>
                </a:solidFill>
              </a:defRPr>
            </a:lvl1pPr>
          </a:lstStyle>
          <a:p>
            <a:endParaRPr lang="nb-NO" dirty="0"/>
          </a:p>
        </p:txBody>
      </p:sp>
      <p:sp>
        <p:nvSpPr>
          <p:cNvPr id="6" name="Plassholder for lysbildenummer 5"/>
          <p:cNvSpPr>
            <a:spLocks noGrp="1"/>
          </p:cNvSpPr>
          <p:nvPr>
            <p:ph type="sldNum" sz="quarter" idx="4"/>
          </p:nvPr>
        </p:nvSpPr>
        <p:spPr>
          <a:xfrm>
            <a:off x="3945910" y="8705717"/>
            <a:ext cx="439332" cy="262593"/>
          </a:xfrm>
          <a:prstGeom prst="rect">
            <a:avLst/>
          </a:prstGeom>
        </p:spPr>
        <p:txBody>
          <a:bodyPr vert="horz" lIns="0" tIns="0" rIns="0" bIns="0" rtlCol="0" anchor="ctr">
            <a:normAutofit/>
          </a:bodyPr>
          <a:lstStyle>
            <a:lvl1pPr algn="ctr">
              <a:defRPr sz="1100">
                <a:solidFill>
                  <a:schemeClr val="dk1"/>
                </a:solidFill>
              </a:defRPr>
            </a:lvl1pPr>
          </a:lstStyle>
          <a:p>
            <a:fld id="{5751DFAA-887F-4071-8EAD-E8CA316FCF06}" type="slidenum">
              <a:rPr lang="nb-NO" smtClean="0"/>
              <a:pPr/>
              <a:t>‹#›</a:t>
            </a:fld>
            <a:endParaRPr lang="nb-NO"/>
          </a:p>
        </p:txBody>
      </p:sp>
      <p:pic>
        <p:nvPicPr>
          <p:cNvPr id="10" name="Bilde 9">
            <a:extLst>
              <a:ext uri="{FF2B5EF4-FFF2-40B4-BE49-F238E27FC236}">
                <a16:creationId xmlns:a16="http://schemas.microsoft.com/office/drawing/2014/main" id="{F14EC943-070E-4E7D-93A3-0F611DDAC559}"/>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972122" y="972122"/>
            <a:ext cx="1002794" cy="592837"/>
          </a:xfrm>
          <a:prstGeom prst="rect">
            <a:avLst/>
          </a:prstGeom>
        </p:spPr>
      </p:pic>
      <p:pic>
        <p:nvPicPr>
          <p:cNvPr id="11" name="Bilde 10">
            <a:extLst>
              <a:ext uri="{FF2B5EF4-FFF2-40B4-BE49-F238E27FC236}">
                <a16:creationId xmlns:a16="http://schemas.microsoft.com/office/drawing/2014/main" id="{4A39DECF-E426-43A3-9A93-A8D693631F18}"/>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972122" y="8774297"/>
            <a:ext cx="2313437" cy="272797"/>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3" r:id="rId3"/>
    <p:sldLayoutId id="2147483664" r:id="rId4"/>
    <p:sldLayoutId id="2147483662" r:id="rId5"/>
    <p:sldLayoutId id="2147483666" r:id="rId6"/>
    <p:sldLayoutId id="2147483667" r:id="rId7"/>
    <p:sldLayoutId id="2147483668" r:id="rId8"/>
    <p:sldLayoutId id="2147483650" r:id="rId9"/>
    <p:sldLayoutId id="2147483672" r:id="rId10"/>
    <p:sldLayoutId id="2147483651" r:id="rId11"/>
    <p:sldLayoutId id="2147483656" r:id="rId12"/>
    <p:sldLayoutId id="2147483658" r:id="rId13"/>
    <p:sldLayoutId id="2147483659" r:id="rId14"/>
    <p:sldLayoutId id="2147483660" r:id="rId15"/>
    <p:sldLayoutId id="2147483661" r:id="rId16"/>
    <p:sldLayoutId id="2147483657" r:id="rId17"/>
    <p:sldLayoutId id="2147483670" r:id="rId18"/>
    <p:sldLayoutId id="2147483671" r:id="rId19"/>
    <p:sldLayoutId id="2147483673" r:id="rId20"/>
    <p:sldLayoutId id="2147483652" r:id="rId21"/>
    <p:sldLayoutId id="2147483653" r:id="rId22"/>
    <p:sldLayoutId id="2147483654" r:id="rId23"/>
    <p:sldLayoutId id="2147483655" r:id="rId24"/>
  </p:sldLayoutIdLst>
  <p:hf sldNum="0" hdr="0" dt="0"/>
  <p:txStyles>
    <p:title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25069" indent="-325069" algn="l" defTabSz="1300277" rtl="0" eaLnBrk="1" latinLnBrk="0" hangingPunct="1">
        <a:lnSpc>
          <a:spcPct val="100000"/>
        </a:lnSpc>
        <a:spcBef>
          <a:spcPts val="1000"/>
        </a:spcBef>
        <a:spcAft>
          <a:spcPts val="200"/>
        </a:spcAft>
        <a:buClrTx/>
        <a:buFont typeface="Arial" panose="020B0604020202020204" pitchFamily="34" charset="0"/>
        <a:buChar char="•"/>
        <a:defRPr sz="3600" kern="1200">
          <a:solidFill>
            <a:schemeClr val="tx1"/>
          </a:solidFill>
          <a:latin typeface="+mn-lt"/>
          <a:ea typeface="+mn-ea"/>
          <a:cs typeface="+mn-cs"/>
        </a:defRPr>
      </a:lvl1pPr>
      <a:lvl2pPr marL="650138" indent="-325069" algn="l" defTabSz="1300277" rtl="0" eaLnBrk="1" latinLnBrk="0" hangingPunct="1">
        <a:lnSpc>
          <a:spcPct val="100000"/>
        </a:lnSpc>
        <a:spcBef>
          <a:spcPts val="0"/>
        </a:spcBef>
        <a:buClrTx/>
        <a:buFont typeface="Arial" panose="020B0604020202020204" pitchFamily="34" charset="0"/>
        <a:buChar char="•"/>
        <a:defRPr sz="3200" kern="1200">
          <a:solidFill>
            <a:schemeClr val="tx1"/>
          </a:solidFill>
          <a:latin typeface="+mn-lt"/>
          <a:ea typeface="+mn-ea"/>
          <a:cs typeface="+mn-cs"/>
        </a:defRPr>
      </a:lvl2pPr>
      <a:lvl3pPr marL="975207" indent="-325069" algn="l" defTabSz="1300277" rtl="0" eaLnBrk="1" latinLnBrk="0" hangingPunct="1">
        <a:lnSpc>
          <a:spcPct val="100000"/>
        </a:lnSpc>
        <a:spcBef>
          <a:spcPts val="500"/>
        </a:spcBef>
        <a:buClrTx/>
        <a:buFont typeface="Arial" panose="020B0604020202020204" pitchFamily="34" charset="0"/>
        <a:buChar char="•"/>
        <a:defRPr sz="2800" kern="1200">
          <a:solidFill>
            <a:schemeClr val="tx1"/>
          </a:solidFill>
          <a:latin typeface="+mn-lt"/>
          <a:ea typeface="+mn-ea"/>
          <a:cs typeface="+mn-cs"/>
        </a:defRPr>
      </a:lvl3pPr>
      <a:lvl4pPr marL="1300276" indent="-325069" algn="l" defTabSz="1300277" rtl="0" eaLnBrk="1" latinLnBrk="0" hangingPunct="1">
        <a:lnSpc>
          <a:spcPct val="100000"/>
        </a:lnSpc>
        <a:spcBef>
          <a:spcPts val="500"/>
        </a:spcBef>
        <a:buClrTx/>
        <a:buFont typeface="Arial" panose="020B0604020202020204" pitchFamily="34" charset="0"/>
        <a:buChar char="•"/>
        <a:defRPr sz="2400" kern="1200">
          <a:solidFill>
            <a:schemeClr val="tx1"/>
          </a:solidFill>
          <a:latin typeface="+mn-lt"/>
          <a:ea typeface="+mn-ea"/>
          <a:cs typeface="+mn-cs"/>
        </a:defRPr>
      </a:lvl4pPr>
      <a:lvl5pPr marL="1625345" indent="-325069" algn="l" defTabSz="1300277"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b-NO"/>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0ADA6B-CEB6-46F1-8965-B95EE2AC6E29}"/>
              </a:ext>
            </a:extLst>
          </p:cNvPr>
          <p:cNvSpPr>
            <a:spLocks noGrp="1"/>
          </p:cNvSpPr>
          <p:nvPr>
            <p:ph type="ctrTitle"/>
          </p:nvPr>
        </p:nvSpPr>
        <p:spPr>
          <a:xfrm>
            <a:off x="971548" y="3102254"/>
            <a:ext cx="9876034" cy="1511824"/>
          </a:xfrm>
        </p:spPr>
        <p:txBody>
          <a:bodyPr>
            <a:normAutofit/>
          </a:bodyPr>
          <a:lstStyle/>
          <a:p>
            <a:r>
              <a:rPr lang="nb-NO" sz="5500" dirty="0"/>
              <a:t>Praktisk etikk</a:t>
            </a:r>
          </a:p>
        </p:txBody>
      </p:sp>
      <p:sp>
        <p:nvSpPr>
          <p:cNvPr id="20" name="Text Placeholder 19">
            <a:extLst>
              <a:ext uri="{FF2B5EF4-FFF2-40B4-BE49-F238E27FC236}">
                <a16:creationId xmlns:a16="http://schemas.microsoft.com/office/drawing/2014/main" id="{D5A45014-BD4B-4A66-B1A1-3067379AB9C3}"/>
              </a:ext>
            </a:extLst>
          </p:cNvPr>
          <p:cNvSpPr>
            <a:spLocks noGrp="1"/>
          </p:cNvSpPr>
          <p:nvPr>
            <p:ph type="body" sz="quarter" idx="13"/>
          </p:nvPr>
        </p:nvSpPr>
        <p:spPr>
          <a:xfrm>
            <a:off x="971548" y="6109000"/>
            <a:ext cx="9292592" cy="1890941"/>
          </a:xfrm>
        </p:spPr>
        <p:txBody>
          <a:bodyPr>
            <a:normAutofit/>
          </a:bodyPr>
          <a:lstStyle/>
          <a:p>
            <a:r>
              <a:rPr lang="nb-NO" sz="2800" b="0" dirty="0"/>
              <a:t>Ole Martin Moen</a:t>
            </a:r>
            <a:br>
              <a:rPr lang="nb-NO" sz="2800" b="0" dirty="0"/>
            </a:br>
            <a:r>
              <a:rPr lang="nb-NO" sz="2800" b="0" dirty="0"/>
              <a:t>Professor i helsefaglig etikk</a:t>
            </a:r>
            <a:br>
              <a:rPr lang="nb-NO" sz="2800" b="0" dirty="0"/>
            </a:br>
            <a:r>
              <a:rPr lang="nb-NO" sz="2800" b="0" dirty="0"/>
              <a:t>OsloMet - storbyuniversitetet</a:t>
            </a:r>
          </a:p>
        </p:txBody>
      </p:sp>
      <p:pic>
        <p:nvPicPr>
          <p:cNvPr id="36" name="Picture Placeholder 35">
            <a:extLst>
              <a:ext uri="{FF2B5EF4-FFF2-40B4-BE49-F238E27FC236}">
                <a16:creationId xmlns:a16="http://schemas.microsoft.com/office/drawing/2014/main" id="{D0268CB5-D677-438D-A7E9-E401FF723B32}"/>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4159" r="14159"/>
          <a:stretch>
            <a:fillRect/>
          </a:stretch>
        </p:blipFill>
        <p:spPr/>
      </p:pic>
    </p:spTree>
    <p:extLst>
      <p:ext uri="{BB962C8B-B14F-4D97-AF65-F5344CB8AC3E}">
        <p14:creationId xmlns:p14="http://schemas.microsoft.com/office/powerpoint/2010/main" val="2538901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4917440" y="2492316"/>
            <a:ext cx="9083040" cy="5757604"/>
          </a:xfrm>
        </p:spPr>
        <p:txBody>
          <a:bodyPr>
            <a:noAutofit/>
          </a:bodyPr>
          <a:lstStyle/>
          <a:p>
            <a:pPr indent="228600">
              <a:lnSpc>
                <a:spcPct val="115000"/>
              </a:lnSpc>
              <a:spcAft>
                <a:spcPts val="800"/>
              </a:spcAft>
            </a:pPr>
            <a:br>
              <a:rPr lang="nb-NO" dirty="0"/>
            </a:br>
            <a:br>
              <a:rPr lang="nb-NO" dirty="0"/>
            </a:br>
            <a:br>
              <a:rPr lang="nb-NO" dirty="0"/>
            </a:br>
            <a:br>
              <a:rPr lang="nb-NO" dirty="0"/>
            </a:br>
            <a:br>
              <a:rPr lang="nb-NO" dirty="0"/>
            </a:br>
            <a:r>
              <a:rPr lang="nb-NO" sz="3000" dirty="0">
                <a:effectLst/>
                <a:latin typeface="Arial" panose="020B0604020202020204" pitchFamily="34" charset="0"/>
                <a:ea typeface="Calibri" panose="020F0502020204030204" pitchFamily="34" charset="0"/>
                <a:cs typeface="Times New Roman" panose="02020603050405020304" pitchFamily="18" charset="0"/>
              </a:rPr>
              <a:t>Hva om SME-modellen ikke løser problemet?</a:t>
            </a:r>
            <a:br>
              <a:rPr lang="nb-NO" sz="3000" dirty="0">
                <a:effectLst/>
                <a:latin typeface="Arial" panose="020B0604020202020204" pitchFamily="34" charset="0"/>
                <a:ea typeface="Calibri" panose="020F0502020204030204" pitchFamily="34" charset="0"/>
                <a:cs typeface="Times New Roman" panose="02020603050405020304" pitchFamily="18" charset="0"/>
              </a:rPr>
            </a:br>
            <a:br>
              <a:rPr lang="nb-NO" sz="3000" b="0" dirty="0"/>
            </a:br>
            <a:br>
              <a:rPr lang="nb-NO" dirty="0"/>
            </a:br>
            <a:br>
              <a:rPr lang="en-US" sz="7000" dirty="0"/>
            </a:br>
            <a:endParaRPr lang="en-US" sz="7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3250355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2861287" y="1617285"/>
            <a:ext cx="11911353" cy="4844475"/>
          </a:xfrm>
        </p:spPr>
        <p:txBody>
          <a:bodyPr>
            <a:noAutofit/>
          </a:bodyPr>
          <a:lstStyle/>
          <a:p>
            <a:br>
              <a:rPr lang="nb-NO" dirty="0"/>
            </a:br>
            <a:br>
              <a:rPr lang="nb-NO" dirty="0"/>
            </a:br>
            <a:br>
              <a:rPr lang="nb-NO" dirty="0"/>
            </a:br>
            <a:r>
              <a:rPr lang="nb-NO" dirty="0"/>
              <a:t>3) Anvende metoden på et praktisk eksempel</a:t>
            </a:r>
            <a:br>
              <a:rPr lang="nb-NO" dirty="0"/>
            </a:br>
            <a:br>
              <a:rPr lang="en-US" sz="7000" dirty="0"/>
            </a:br>
            <a:endParaRPr lang="en-US" sz="7000" dirty="0"/>
          </a:p>
        </p:txBody>
      </p:sp>
    </p:spTree>
    <p:extLst>
      <p:ext uri="{BB962C8B-B14F-4D97-AF65-F5344CB8AC3E}">
        <p14:creationId xmlns:p14="http://schemas.microsoft.com/office/powerpoint/2010/main" val="3777093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996434" y="2003348"/>
            <a:ext cx="11514224" cy="7748665"/>
          </a:xfrm>
        </p:spPr>
        <p:txBody>
          <a:bodyPr>
            <a:noAutofit/>
          </a:bodyPr>
          <a:lstStyle/>
          <a:p>
            <a:br>
              <a:rPr lang="nb-NO" dirty="0"/>
            </a:br>
            <a:br>
              <a:rPr lang="nb-NO" dirty="0"/>
            </a:br>
            <a:br>
              <a:rPr lang="nb-NO" dirty="0"/>
            </a:br>
            <a:br>
              <a:rPr lang="nb-NO" dirty="0"/>
            </a:br>
            <a:br>
              <a:rPr lang="nb-NO" dirty="0"/>
            </a:br>
            <a:br>
              <a:rPr lang="nb-NO" dirty="0"/>
            </a:br>
            <a:r>
              <a:rPr lang="nb-NO" dirty="0"/>
              <a:t>Hva Birgitte oppdager</a:t>
            </a:r>
            <a:br>
              <a:rPr lang="nb-NO" dirty="0"/>
            </a:br>
            <a:br>
              <a:rPr lang="nb-NO" sz="3000" dirty="0"/>
            </a:br>
            <a:r>
              <a:rPr lang="nb-NO" sz="2700" b="0" dirty="0"/>
              <a:t>Birgitte er hjemmesykepleier for Halvor, som er 84 år gammel og har diabetes type 2. Han administrerer medisinene sine selv, men får hjelp med sårstell to ganger i uken. For litt over et år siden gikk Halvors mann gjennom over 40 år bort, og siden da har Halvor i tillegg slitt med angst, depresjon og insomni. I snart et år har han – fra en lege på en privat drop-in-klinikk et kvartal unna – månedlig fått utskrevet 20 stykk alprazolam 2 mg til bruk for å få sove på kveldene han sliter med sterk angst. Birgitte er på kjøkkenet til Halvor og ser etter en ny tørkerull. I stedet for å gå tilbake i stua for å spørre, leter hun i skapet under vasken og over komfyren. Så åpner hun et smalt skap innerst ved veggen. Det er ingen tørkerull der, men på hyllen foran ser hun en stabel på minst åtte alprazolam-pakker (av dem med 20 tabletter á 2 mg) som alle er uåpnede. Bakenfor dem står tre halvlitersflasker med vodka. Birgitte hører at Halvor kommer gående og hun lukker skapdøren raskt. Han blir stående og se på henne. Så sier han, med bestemt stemme, at alt han har i skapet sitt er lovlig, at dette er hans private sak og at hun ikke får lov til å nevne dette for noen. Hva bør Birgitte gjøre?</a:t>
            </a:r>
            <a:br>
              <a:rPr lang="en-US" sz="7000" dirty="0"/>
            </a:br>
            <a:endParaRPr lang="en-US" sz="7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2" name="Title 2">
            <a:extLst>
              <a:ext uri="{FF2B5EF4-FFF2-40B4-BE49-F238E27FC236}">
                <a16:creationId xmlns:a16="http://schemas.microsoft.com/office/drawing/2014/main" id="{54B5D08F-91FF-4C25-3DFE-2AB911A0F554}"/>
              </a:ext>
            </a:extLst>
          </p:cNvPr>
          <p:cNvSpPr txBox="1">
            <a:spLocks/>
          </p:cNvSpPr>
          <p:nvPr/>
        </p:nvSpPr>
        <p:spPr>
          <a:xfrm>
            <a:off x="14007419" y="923113"/>
            <a:ext cx="2728048" cy="8353519"/>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br>
              <a:rPr lang="nb-NO" dirty="0"/>
            </a:br>
            <a:br>
              <a:rPr lang="nb-NO" dirty="0"/>
            </a:br>
            <a:br>
              <a:rPr lang="nb-NO" dirty="0"/>
            </a:br>
            <a:br>
              <a:rPr lang="nb-NO" dirty="0"/>
            </a:br>
            <a:br>
              <a:rPr lang="nb-NO" dirty="0"/>
            </a:br>
            <a:r>
              <a:rPr lang="nb-NO" sz="2300" dirty="0"/>
              <a:t>SME-modellen</a:t>
            </a:r>
            <a:br>
              <a:rPr lang="nb-NO" sz="2300" dirty="0"/>
            </a:br>
            <a:br>
              <a:rPr lang="nb-NO" sz="2300" dirty="0"/>
            </a:br>
            <a:r>
              <a:rPr lang="nb-NO" sz="2300" b="0" dirty="0"/>
              <a:t>1 Hva er det etiske problemet?</a:t>
            </a:r>
            <a:br>
              <a:rPr lang="nb-NO" sz="2300" b="0" dirty="0"/>
            </a:br>
            <a:r>
              <a:rPr lang="nb-NO" sz="2300" b="0" dirty="0"/>
              <a:t>2 Hva er fakta i saken?</a:t>
            </a:r>
            <a:br>
              <a:rPr lang="nb-NO" sz="2300" b="0" dirty="0"/>
            </a:br>
            <a:r>
              <a:rPr lang="nb-NO" sz="2300" b="0" dirty="0"/>
              <a:t>3 Hvem er de berørte parter, og hva er deres syn og interesser?</a:t>
            </a:r>
            <a:br>
              <a:rPr lang="nb-NO" sz="2300" b="0" dirty="0"/>
            </a:br>
            <a:r>
              <a:rPr lang="nb-NO" sz="2300" b="0" dirty="0"/>
              <a:t>4 Hvilke verdier, etiske prinsipper, normer og lover er aktuelle? (de fire)</a:t>
            </a:r>
            <a:br>
              <a:rPr lang="nb-NO" sz="2300" b="0" dirty="0"/>
            </a:br>
            <a:r>
              <a:rPr lang="nb-NO" sz="2300" b="0" dirty="0"/>
              <a:t>5 Hvilke relevante handlingsalternativer finnes?</a:t>
            </a:r>
            <a:br>
              <a:rPr lang="nb-NO" sz="2300" b="0" dirty="0"/>
            </a:br>
            <a:r>
              <a:rPr lang="nb-NO" sz="2300" b="0" dirty="0">
                <a:solidFill>
                  <a:srgbClr val="FF0000"/>
                </a:solidFill>
              </a:rPr>
              <a:t>6 Helhetsvurdering.</a:t>
            </a:r>
            <a:br>
              <a:rPr lang="en-US" sz="7000" dirty="0"/>
            </a:br>
            <a:endParaRPr lang="en-US" sz="7000" dirty="0"/>
          </a:p>
        </p:txBody>
      </p:sp>
    </p:spTree>
    <p:extLst>
      <p:ext uri="{BB962C8B-B14F-4D97-AF65-F5344CB8AC3E}">
        <p14:creationId xmlns:p14="http://schemas.microsoft.com/office/powerpoint/2010/main" val="372489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2861287" y="1617285"/>
            <a:ext cx="11911353" cy="7606407"/>
          </a:xfrm>
        </p:spPr>
        <p:txBody>
          <a:bodyPr>
            <a:noAutofit/>
          </a:bodyPr>
          <a:lstStyle/>
          <a:p>
            <a:br>
              <a:rPr lang="nb-NO" dirty="0"/>
            </a:br>
            <a:r>
              <a:rPr lang="nb-NO" dirty="0"/>
              <a:t>1) Hva, nøyaktig, er etiske problemer?</a:t>
            </a:r>
            <a:br>
              <a:rPr lang="nb-NO" dirty="0"/>
            </a:br>
            <a:br>
              <a:rPr lang="nb-NO" dirty="0"/>
            </a:br>
            <a:r>
              <a:rPr lang="nb-NO" dirty="0"/>
              <a:t>2) Hvordan kan vi gå frem for å løse etiske problemer?</a:t>
            </a:r>
            <a:br>
              <a:rPr lang="nb-NO" dirty="0"/>
            </a:br>
            <a:br>
              <a:rPr lang="nb-NO" dirty="0"/>
            </a:br>
            <a:r>
              <a:rPr lang="nb-NO" dirty="0"/>
              <a:t>3) Anvende metoden på et praktisk eksempel</a:t>
            </a:r>
            <a:br>
              <a:rPr lang="nb-NO" dirty="0"/>
            </a:br>
            <a:br>
              <a:rPr lang="en-US" sz="7000" dirty="0"/>
            </a:br>
            <a:endParaRPr lang="en-US" sz="7000" dirty="0"/>
          </a:p>
        </p:txBody>
      </p:sp>
    </p:spTree>
    <p:extLst>
      <p:ext uri="{BB962C8B-B14F-4D97-AF65-F5344CB8AC3E}">
        <p14:creationId xmlns:p14="http://schemas.microsoft.com/office/powerpoint/2010/main" val="2975280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2861287" y="1617285"/>
            <a:ext cx="11911353" cy="7606407"/>
          </a:xfrm>
        </p:spPr>
        <p:txBody>
          <a:bodyPr>
            <a:noAutofit/>
          </a:bodyPr>
          <a:lstStyle/>
          <a:p>
            <a:br>
              <a:rPr lang="nb-NO" dirty="0"/>
            </a:br>
            <a:r>
              <a:rPr lang="nb-NO" dirty="0"/>
              <a:t>1) Hva, nøyaktig, er etiske problemer?</a:t>
            </a:r>
            <a:br>
              <a:rPr lang="nb-NO" dirty="0"/>
            </a:br>
            <a:br>
              <a:rPr lang="nb-NO" dirty="0"/>
            </a:br>
            <a:br>
              <a:rPr lang="nb-NO" dirty="0"/>
            </a:br>
            <a:br>
              <a:rPr lang="nb-NO" dirty="0"/>
            </a:br>
            <a:br>
              <a:rPr lang="nb-NO" dirty="0"/>
            </a:br>
            <a:br>
              <a:rPr lang="nb-NO" dirty="0"/>
            </a:br>
            <a:br>
              <a:rPr lang="en-US" sz="7000" dirty="0"/>
            </a:br>
            <a:endParaRPr lang="en-US" sz="7000" dirty="0"/>
          </a:p>
        </p:txBody>
      </p:sp>
    </p:spTree>
    <p:extLst>
      <p:ext uri="{BB962C8B-B14F-4D97-AF65-F5344CB8AC3E}">
        <p14:creationId xmlns:p14="http://schemas.microsoft.com/office/powerpoint/2010/main" val="36921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2983207" y="987366"/>
            <a:ext cx="12674010" cy="6773922"/>
          </a:xfrm>
        </p:spPr>
        <p:txBody>
          <a:bodyPr>
            <a:noAutofit/>
          </a:bodyPr>
          <a:lstStyle/>
          <a:p>
            <a:br>
              <a:rPr lang="nb-NO" dirty="0"/>
            </a:br>
            <a:r>
              <a:rPr lang="nb-NO" dirty="0"/>
              <a:t>Faglig vanskelig </a:t>
            </a:r>
            <a:r>
              <a:rPr lang="nb-NO" b="0" dirty="0"/>
              <a:t>vs. </a:t>
            </a:r>
            <a:r>
              <a:rPr lang="nb-NO" dirty="0"/>
              <a:t>etisk vanskelig</a:t>
            </a:r>
            <a:br>
              <a:rPr lang="nb-NO" dirty="0"/>
            </a:br>
            <a:br>
              <a:rPr lang="nb-NO" dirty="0"/>
            </a:br>
            <a:br>
              <a:rPr lang="en-US" sz="7000" dirty="0"/>
            </a:br>
            <a:endParaRPr lang="en-US" sz="7000" dirty="0"/>
          </a:p>
        </p:txBody>
      </p:sp>
    </p:spTree>
    <p:extLst>
      <p:ext uri="{BB962C8B-B14F-4D97-AF65-F5344CB8AC3E}">
        <p14:creationId xmlns:p14="http://schemas.microsoft.com/office/powerpoint/2010/main" val="262403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2861287" y="1617285"/>
            <a:ext cx="11911353" cy="7606407"/>
          </a:xfrm>
        </p:spPr>
        <p:txBody>
          <a:bodyPr>
            <a:noAutofit/>
          </a:bodyPr>
          <a:lstStyle/>
          <a:p>
            <a:br>
              <a:rPr lang="nb-NO" dirty="0"/>
            </a:br>
            <a:r>
              <a:rPr lang="nb-NO" dirty="0"/>
              <a:t>1) Hva, nøyaktig, er etiske problemer?</a:t>
            </a:r>
            <a:br>
              <a:rPr lang="nb-NO" dirty="0"/>
            </a:br>
            <a:br>
              <a:rPr lang="nb-NO" dirty="0"/>
            </a:br>
            <a:r>
              <a:rPr lang="nb-NO" dirty="0"/>
              <a:t>2) Hvordan kan vi gå frem for å løse etiske problemer?</a:t>
            </a:r>
            <a:br>
              <a:rPr lang="nb-NO" dirty="0"/>
            </a:br>
            <a:br>
              <a:rPr lang="nb-NO" dirty="0"/>
            </a:br>
            <a:br>
              <a:rPr lang="nb-NO" dirty="0"/>
            </a:br>
            <a:br>
              <a:rPr lang="en-US" sz="7000" dirty="0"/>
            </a:br>
            <a:endParaRPr lang="en-US" sz="7000" dirty="0"/>
          </a:p>
        </p:txBody>
      </p:sp>
    </p:spTree>
    <p:extLst>
      <p:ext uri="{BB962C8B-B14F-4D97-AF65-F5344CB8AC3E}">
        <p14:creationId xmlns:p14="http://schemas.microsoft.com/office/powerpoint/2010/main" val="1091844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pic>
        <p:nvPicPr>
          <p:cNvPr id="2" name="Picture 1">
            <a:extLst>
              <a:ext uri="{FF2B5EF4-FFF2-40B4-BE49-F238E27FC236}">
                <a16:creationId xmlns:a16="http://schemas.microsoft.com/office/drawing/2014/main" id="{F3317047-7466-1B73-EC3F-C3526490107A}"/>
              </a:ext>
            </a:extLst>
          </p:cNvPr>
          <p:cNvPicPr>
            <a:picLocks noChangeAspect="1"/>
          </p:cNvPicPr>
          <p:nvPr/>
        </p:nvPicPr>
        <p:blipFill rotWithShape="1">
          <a:blip r:embed="rId3" cstate="print">
            <a:alphaModFix amt="86000"/>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val="0"/>
              </a:ext>
            </a:extLst>
          </a:blip>
          <a:srcRect l="3481" t="3446" r="2288"/>
          <a:stretch/>
        </p:blipFill>
        <p:spPr bwMode="auto">
          <a:xfrm>
            <a:off x="4483093" y="1484577"/>
            <a:ext cx="7747069" cy="67828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495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3259051" y="2978091"/>
            <a:ext cx="12674010" cy="6773922"/>
          </a:xfrm>
        </p:spPr>
        <p:txBody>
          <a:bodyPr>
            <a:noAutofit/>
          </a:bodyPr>
          <a:lstStyle/>
          <a:p>
            <a:br>
              <a:rPr lang="nb-NO" dirty="0"/>
            </a:br>
            <a:br>
              <a:rPr lang="nb-NO" dirty="0"/>
            </a:br>
            <a:br>
              <a:rPr lang="nb-NO" dirty="0"/>
            </a:br>
            <a:br>
              <a:rPr lang="nb-NO" dirty="0"/>
            </a:br>
            <a:br>
              <a:rPr lang="nb-NO" dirty="0"/>
            </a:br>
            <a:r>
              <a:rPr lang="nb-NO" dirty="0"/>
              <a:t>SME-modellen</a:t>
            </a:r>
            <a:br>
              <a:rPr lang="nb-NO" dirty="0"/>
            </a:br>
            <a:br>
              <a:rPr lang="nb-NO" dirty="0"/>
            </a:br>
            <a:r>
              <a:rPr lang="nb-NO" b="0" dirty="0"/>
              <a:t>1 Hva er det etiske problemet?</a:t>
            </a:r>
            <a:br>
              <a:rPr lang="nb-NO" b="0" dirty="0"/>
            </a:br>
            <a:r>
              <a:rPr lang="nb-NO" b="0" dirty="0"/>
              <a:t>2 Hva er fakta i saken?</a:t>
            </a:r>
            <a:br>
              <a:rPr lang="nb-NO" b="0" dirty="0"/>
            </a:br>
            <a:r>
              <a:rPr lang="nb-NO" b="0" dirty="0"/>
              <a:t>3 Hvem er de berørte parter, og hva er deres syn og interesser?</a:t>
            </a:r>
            <a:br>
              <a:rPr lang="nb-NO" b="0" dirty="0"/>
            </a:br>
            <a:r>
              <a:rPr lang="nb-NO" b="0" dirty="0"/>
              <a:t>4 Hvilke verdier, etiske prinsipper, normer og lover er aktuelle? (de fire)</a:t>
            </a:r>
            <a:br>
              <a:rPr lang="nb-NO" b="0" dirty="0"/>
            </a:br>
            <a:r>
              <a:rPr lang="nb-NO" b="0" dirty="0"/>
              <a:t>5 Hvilke relevante handlingsalternativer finnes?</a:t>
            </a:r>
            <a:br>
              <a:rPr lang="nb-NO" b="0" dirty="0"/>
            </a:br>
            <a:r>
              <a:rPr lang="nb-NO" b="0" dirty="0">
                <a:solidFill>
                  <a:srgbClr val="FF0000"/>
                </a:solidFill>
              </a:rPr>
              <a:t>6 Helhetsvurdering.</a:t>
            </a:r>
            <a:br>
              <a:rPr lang="en-US" sz="7000" dirty="0"/>
            </a:br>
            <a:endParaRPr lang="en-US" sz="7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710851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pic>
        <p:nvPicPr>
          <p:cNvPr id="2" name="Picture 1" descr="A picture containing text&#10;&#10;Description automatically generated">
            <a:extLst>
              <a:ext uri="{FF2B5EF4-FFF2-40B4-BE49-F238E27FC236}">
                <a16:creationId xmlns:a16="http://schemas.microsoft.com/office/drawing/2014/main" id="{34169F06-6E3C-A695-911F-97A5C25BCF15}"/>
              </a:ext>
            </a:extLst>
          </p:cNvPr>
          <p:cNvPicPr>
            <a:picLocks noChangeAspect="1"/>
          </p:cNvPicPr>
          <p:nvPr/>
        </p:nvPicPr>
        <p:blipFill rotWithShape="1">
          <a:blip r:embed="rId3">
            <a:extLst>
              <a:ext uri="{28A0092B-C50C-407E-A947-70E740481C1C}">
                <a14:useLocalDpi xmlns:a14="http://schemas.microsoft.com/office/drawing/2010/main" val="0"/>
              </a:ext>
            </a:extLst>
          </a:blip>
          <a:srcRect l="13758" r="16996"/>
          <a:stretch/>
        </p:blipFill>
        <p:spPr>
          <a:xfrm>
            <a:off x="4581383" y="1871597"/>
            <a:ext cx="8155399" cy="6034154"/>
          </a:xfrm>
          <a:prstGeom prst="rect">
            <a:avLst/>
          </a:prstGeom>
        </p:spPr>
      </p:pic>
    </p:spTree>
    <p:extLst>
      <p:ext uri="{BB962C8B-B14F-4D97-AF65-F5344CB8AC3E}">
        <p14:creationId xmlns:p14="http://schemas.microsoft.com/office/powerpoint/2010/main" val="2242548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3316201" y="2492316"/>
            <a:ext cx="11514224" cy="7794684"/>
          </a:xfrm>
        </p:spPr>
        <p:txBody>
          <a:bodyPr>
            <a:noAutofit/>
          </a:bodyPr>
          <a:lstStyle/>
          <a:p>
            <a:pPr indent="228600">
              <a:lnSpc>
                <a:spcPct val="115000"/>
              </a:lnSpc>
              <a:spcAft>
                <a:spcPts val="800"/>
              </a:spcAft>
            </a:pPr>
            <a:br>
              <a:rPr lang="nb-NO" dirty="0"/>
            </a:br>
            <a:br>
              <a:rPr lang="nb-NO" dirty="0"/>
            </a:br>
            <a:br>
              <a:rPr lang="nb-NO" dirty="0"/>
            </a:br>
            <a:br>
              <a:rPr lang="nb-NO" dirty="0"/>
            </a:br>
            <a:br>
              <a:rPr lang="nb-NO" dirty="0"/>
            </a:br>
            <a:r>
              <a:rPr lang="nb-NO" sz="3000" i="1" dirty="0">
                <a:effectLst/>
                <a:latin typeface="Arial" panose="020B0604020202020204" pitchFamily="34" charset="0"/>
                <a:ea typeface="Calibri" panose="020F0502020204030204" pitchFamily="34" charset="0"/>
                <a:cs typeface="Times New Roman" panose="02020603050405020304" pitchFamily="18" charset="0"/>
              </a:rPr>
              <a:t>Autonomi</a:t>
            </a:r>
            <a:r>
              <a:rPr lang="nb-NO" sz="3000" dirty="0">
                <a:effectLst/>
                <a:latin typeface="Arial" panose="020B0604020202020204" pitchFamily="34" charset="0"/>
                <a:ea typeface="Calibri" panose="020F0502020204030204" pitchFamily="34" charset="0"/>
                <a:cs typeface="Times New Roman" panose="02020603050405020304" pitchFamily="18" charset="0"/>
              </a:rPr>
              <a:t> – å respektere pasientens selvbestemmelse</a:t>
            </a:r>
            <a:br>
              <a:rPr lang="nb-NO" sz="3000" dirty="0">
                <a:effectLst/>
                <a:latin typeface="Arial" panose="020B0604020202020204" pitchFamily="34" charset="0"/>
                <a:ea typeface="Calibri" panose="020F0502020204030204" pitchFamily="34" charset="0"/>
                <a:cs typeface="Times New Roman" panose="02020603050405020304" pitchFamily="18" charset="0"/>
              </a:rPr>
            </a:br>
            <a:r>
              <a:rPr lang="nb-NO" sz="3000" i="1" dirty="0">
                <a:effectLst/>
                <a:latin typeface="Arial" panose="020B0604020202020204" pitchFamily="34" charset="0"/>
                <a:ea typeface="Calibri" panose="020F0502020204030204" pitchFamily="34" charset="0"/>
                <a:cs typeface="Times New Roman" panose="02020603050405020304" pitchFamily="18" charset="0"/>
              </a:rPr>
              <a:t>Velgjørenhet</a:t>
            </a:r>
            <a:r>
              <a:rPr lang="nb-NO" sz="3000" dirty="0">
                <a:effectLst/>
                <a:latin typeface="Arial" panose="020B0604020202020204" pitchFamily="34" charset="0"/>
                <a:ea typeface="Calibri" panose="020F0502020204030204" pitchFamily="34" charset="0"/>
                <a:cs typeface="Times New Roman" panose="02020603050405020304" pitchFamily="18" charset="0"/>
              </a:rPr>
              <a:t> – å fremme pasientens velferd</a:t>
            </a:r>
            <a:br>
              <a:rPr lang="nb-NO" sz="3000" dirty="0">
                <a:effectLst/>
                <a:latin typeface="Arial" panose="020B0604020202020204" pitchFamily="34" charset="0"/>
                <a:ea typeface="Calibri" panose="020F0502020204030204" pitchFamily="34" charset="0"/>
                <a:cs typeface="Times New Roman" panose="02020603050405020304" pitchFamily="18" charset="0"/>
              </a:rPr>
            </a:br>
            <a:r>
              <a:rPr lang="nb-NO" sz="3000" i="1" dirty="0">
                <a:effectLst/>
                <a:latin typeface="Arial" panose="020B0604020202020204" pitchFamily="34" charset="0"/>
                <a:ea typeface="Calibri" panose="020F0502020204030204" pitchFamily="34" charset="0"/>
                <a:cs typeface="Times New Roman" panose="02020603050405020304" pitchFamily="18" charset="0"/>
              </a:rPr>
              <a:t>Ikke-skade</a:t>
            </a:r>
            <a:r>
              <a:rPr lang="nb-NO" sz="3000" dirty="0">
                <a:effectLst/>
                <a:latin typeface="Arial" panose="020B0604020202020204" pitchFamily="34" charset="0"/>
                <a:ea typeface="Calibri" panose="020F0502020204030204" pitchFamily="34" charset="0"/>
                <a:cs typeface="Times New Roman" panose="02020603050405020304" pitchFamily="18" charset="0"/>
              </a:rPr>
              <a:t> – å unngå å forvolde skade</a:t>
            </a:r>
            <a:br>
              <a:rPr lang="nb-NO" sz="3000" dirty="0">
                <a:effectLst/>
                <a:latin typeface="Arial" panose="020B0604020202020204" pitchFamily="34" charset="0"/>
                <a:ea typeface="Calibri" panose="020F0502020204030204" pitchFamily="34" charset="0"/>
                <a:cs typeface="Times New Roman" panose="02020603050405020304" pitchFamily="18" charset="0"/>
              </a:rPr>
            </a:br>
            <a:r>
              <a:rPr lang="nb-NO" sz="3000" i="1" dirty="0">
                <a:effectLst/>
                <a:latin typeface="Arial" panose="020B0604020202020204" pitchFamily="34" charset="0"/>
                <a:ea typeface="Calibri" panose="020F0502020204030204" pitchFamily="34" charset="0"/>
                <a:cs typeface="Times New Roman" panose="02020603050405020304" pitchFamily="18" charset="0"/>
              </a:rPr>
              <a:t>Rettferdighet</a:t>
            </a:r>
            <a:r>
              <a:rPr lang="nb-NO" sz="3000" dirty="0">
                <a:effectLst/>
                <a:latin typeface="Arial" panose="020B0604020202020204" pitchFamily="34" charset="0"/>
                <a:ea typeface="Calibri" panose="020F0502020204030204" pitchFamily="34" charset="0"/>
                <a:cs typeface="Times New Roman" panose="02020603050405020304" pitchFamily="18" charset="0"/>
              </a:rPr>
              <a:t> – å fordele tid og andre ressurser rettferdig</a:t>
            </a:r>
            <a:br>
              <a:rPr lang="nb-NO" sz="3000" dirty="0">
                <a:effectLst/>
                <a:latin typeface="Arial" panose="020B0604020202020204" pitchFamily="34" charset="0"/>
                <a:ea typeface="Calibri" panose="020F0502020204030204" pitchFamily="34" charset="0"/>
                <a:cs typeface="Times New Roman" panose="02020603050405020304" pitchFamily="18" charset="0"/>
              </a:rPr>
            </a:br>
            <a:br>
              <a:rPr lang="nb-NO" sz="3000" b="0" dirty="0"/>
            </a:br>
            <a:br>
              <a:rPr lang="nb-NO" dirty="0"/>
            </a:br>
            <a:br>
              <a:rPr lang="en-US" sz="7000" dirty="0"/>
            </a:br>
            <a:endParaRPr lang="en-US" sz="7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71174392"/>
      </p:ext>
    </p:extLst>
  </p:cSld>
  <p:clrMapOvr>
    <a:masterClrMapping/>
  </p:clrMapOvr>
</p:sld>
</file>

<file path=ppt/theme/theme1.xml><?xml version="1.0" encoding="utf-8"?>
<a:theme xmlns:a="http://schemas.openxmlformats.org/drawingml/2006/main" name="Office-tema">
  <a:themeElements>
    <a:clrScheme name="OsloMet">
      <a:dk1>
        <a:sysClr val="windowText" lastClr="000000"/>
      </a:dk1>
      <a:lt1>
        <a:sysClr val="window" lastClr="FFFFFF"/>
      </a:lt1>
      <a:dk2>
        <a:srgbClr val="000000"/>
      </a:dk2>
      <a:lt2>
        <a:srgbClr val="D7D7D7"/>
      </a:lt2>
      <a:accent1>
        <a:srgbClr val="FFDC00"/>
      </a:accent1>
      <a:accent2>
        <a:srgbClr val="E02D00"/>
      </a:accent2>
      <a:accent3>
        <a:srgbClr val="007ACC"/>
      </a:accent3>
      <a:accent4>
        <a:srgbClr val="99002B"/>
      </a:accent4>
      <a:accent5>
        <a:srgbClr val="000064"/>
      </a:accent5>
      <a:accent6>
        <a:srgbClr val="FF81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b" anchorCtr="0">
        <a:normAutofit/>
      </a:bodyPr>
      <a:lstStyle>
        <a:defPPr algn="l">
          <a:defRPr dirty="0" smtClean="0"/>
        </a:defPPr>
      </a:lstStyle>
    </a:txDef>
  </a:objectDefaults>
  <a:extraClrSchemeLst/>
  <a:extLst>
    <a:ext uri="{05A4C25C-085E-4340-85A3-A5531E510DB2}">
      <thm15:themeFamily xmlns:thm15="http://schemas.microsoft.com/office/thememl/2012/main" name="De 7 UU-vettreglene" id="{5BBFBCED-33B8-4898-883A-F67C230490DA}" vid="{4F58210B-D588-4567-A509-0FDC90D3BB4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8082E96E66F9E4AA1333E6EDE182CB1" ma:contentTypeVersion="4" ma:contentTypeDescription="Opprett et nytt dokument." ma:contentTypeScope="" ma:versionID="33dba626cf061ad4f10dbb31e5d22e75">
  <xsd:schema xmlns:xsd="http://www.w3.org/2001/XMLSchema" xmlns:xs="http://www.w3.org/2001/XMLSchema" xmlns:p="http://schemas.microsoft.com/office/2006/metadata/properties" xmlns:ns2="351bd4f1-4840-4e36-b6be-536d93b1fe71" targetNamespace="http://schemas.microsoft.com/office/2006/metadata/properties" ma:root="true" ma:fieldsID="c51caedba9ff9180ad26e960f7a51ae1" ns2:_="">
    <xsd:import namespace="351bd4f1-4840-4e36-b6be-536d93b1fe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bd4f1-4840-4e36-b6be-536d93b1fe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52CDCE-42B8-4F45-BB72-08D0CEF7F7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1bd4f1-4840-4e36-b6be-536d93b1fe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C32FA6-7ABE-4642-88D4-396D7D1A91BC}">
  <ds:schemaRefs>
    <ds:schemaRef ds:uri="351bd4f1-4840-4e36-b6be-536d93b1fe71"/>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A426B84D-F0AE-463B-AED8-4E360B098A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9154</TotalTime>
  <Words>1219</Words>
  <Application>Microsoft Office PowerPoint</Application>
  <PresentationFormat>Custom</PresentationFormat>
  <Paragraphs>57</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Office-tema</vt:lpstr>
      <vt:lpstr>Praktisk etikk</vt:lpstr>
      <vt:lpstr> 1) Hva, nøyaktig, er etiske problemer?  2) Hvordan kan vi gå frem for å løse etiske problemer?  3) Anvende metoden på et praktisk eksempel  </vt:lpstr>
      <vt:lpstr> 1) Hva, nøyaktig, er etiske problemer?       </vt:lpstr>
      <vt:lpstr> Faglig vanskelig vs. etisk vanskelig   </vt:lpstr>
      <vt:lpstr> 1) Hva, nøyaktig, er etiske problemer?  2) Hvordan kan vi gå frem for å løse etiske problemer?    </vt:lpstr>
      <vt:lpstr>PowerPoint Presentation</vt:lpstr>
      <vt:lpstr>     SME-modellen  1 Hva er det etiske problemet? 2 Hva er fakta i saken? 3 Hvem er de berørte parter, og hva er deres syn og interesser? 4 Hvilke verdier, etiske prinsipper, normer og lover er aktuelle? (de fire) 5 Hvilke relevante handlingsalternativer finnes? 6 Helhetsvurdering. </vt:lpstr>
      <vt:lpstr>PowerPoint Presentation</vt:lpstr>
      <vt:lpstr>     Autonomi – å respektere pasientens selvbestemmelse Velgjørenhet – å fremme pasientens velferd Ikke-skade – å unngå å forvolde skade Rettferdighet – å fordele tid og andre ressurser rettferdig    </vt:lpstr>
      <vt:lpstr>     Hva om SME-modellen ikke løser problemet?    </vt:lpstr>
      <vt:lpstr>   3) Anvende metoden på et praktisk eksempel  </vt:lpstr>
      <vt:lpstr>      Hva Birgitte oppdager  Birgitte er hjemmesykepleier for Halvor, som er 84 år gammel og har diabetes type 2. Han administrerer medisinene sine selv, men får hjelp med sårstell to ganger i uken. For litt over et år siden gikk Halvors mann gjennom over 40 år bort, og siden da har Halvor i tillegg slitt med angst, depresjon og insomni. I snart et år har han – fra en lege på en privat drop-in-klinikk et kvartal unna – månedlig fått utskrevet 20 stykk alprazolam 2 mg til bruk for å få sove på kveldene han sliter med sterk angst. Birgitte er på kjøkkenet til Halvor og ser etter en ny tørkerull. I stedet for å gå tilbake i stua for å spørre, leter hun i skapet under vasken og over komfyren. Så åpner hun et smalt skap innerst ved veggen. Det er ingen tørkerull der, men på hyllen foran ser hun en stabel på minst åtte alprazolam-pakker (av dem med 20 tabletter á 2 mg) som alle er uåpnede. Bakenfor dem står tre halvlitersflasker med vodka. Birgitte hører at Halvor kommer gående og hun lukker skapdøren raskt. Han blir stående og se på henne. Så sier han, med bestemt stemme, at alt han har i skapet sitt er lovlig, at dette er hans private sak og at hun ikke får lov til å nevne dette for noen. Hva bør Birgitte gjøre?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Etikk</dc:title>
  <dc:creator>Ole Martin Moen</dc:creator>
  <cp:lastModifiedBy>Ole Martin Moen</cp:lastModifiedBy>
  <cp:revision>24</cp:revision>
  <cp:lastPrinted>2023-03-08T10:17:43Z</cp:lastPrinted>
  <dcterms:created xsi:type="dcterms:W3CDTF">2021-04-14T10:56:04Z</dcterms:created>
  <dcterms:modified xsi:type="dcterms:W3CDTF">2023-10-25T10:38:38Z</dcterms:modified>
</cp:coreProperties>
</file>